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1" r:id="rId4"/>
    <p:sldMasterId id="2147483672"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Lst>
  <p:sldSz cy="5143500" cx="9144000"/>
  <p:notesSz cx="6858000" cy="9144000"/>
  <p:embeddedFontLst>
    <p:embeddedFont>
      <p:font typeface="Roboto"/>
      <p:regular r:id="rId44"/>
      <p:bold r:id="rId45"/>
      <p:italic r:id="rId46"/>
      <p:boldItalic r:id="rId47"/>
    </p:embeddedFont>
    <p:embeddedFont>
      <p:font typeface="Nunito"/>
      <p:regular r:id="rId48"/>
      <p:bold r:id="rId49"/>
      <p:italic r:id="rId50"/>
      <p:boldItalic r:id="rId51"/>
    </p:embeddedFont>
    <p:embeddedFont>
      <p:font typeface="Arimo"/>
      <p:regular r:id="rId52"/>
      <p:bold r:id="rId53"/>
      <p:italic r:id="rId54"/>
      <p:boldItalic r:id="rId55"/>
    </p:embeddedFont>
    <p:embeddedFont>
      <p:font typeface="Montserrat"/>
      <p:regular r:id="rId56"/>
      <p:bold r:id="rId57"/>
      <p:italic r:id="rId58"/>
      <p:boldItalic r:id="rId59"/>
    </p:embeddedFont>
    <p:embeddedFont>
      <p:font typeface="Maven Pro"/>
      <p:regular r:id="rId60"/>
      <p:bold r:id="rId61"/>
    </p:embeddedFont>
    <p:embeddedFont>
      <p:font typeface="Montserrat ExtraBold"/>
      <p:bold r:id="rId62"/>
      <p:boldItalic r:id="rId63"/>
    </p:embeddedFont>
    <p:embeddedFont>
      <p:font typeface="Oswald"/>
      <p:regular r:id="rId64"/>
      <p:bold r:id="rId6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font" Target="fonts/Roboto-regular.fntdata"/><Relationship Id="rId43" Type="http://schemas.openxmlformats.org/officeDocument/2006/relationships/slide" Target="slides/slide37.xml"/><Relationship Id="rId46" Type="http://schemas.openxmlformats.org/officeDocument/2006/relationships/font" Target="fonts/Roboto-italic.fntdata"/><Relationship Id="rId45" Type="http://schemas.openxmlformats.org/officeDocument/2006/relationships/font" Target="fonts/Roboto-bold.fntdata"/><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font" Target="fonts/Nunito-regular.fntdata"/><Relationship Id="rId47" Type="http://schemas.openxmlformats.org/officeDocument/2006/relationships/font" Target="fonts/Roboto-boldItalic.fntdata"/><Relationship Id="rId49" Type="http://schemas.openxmlformats.org/officeDocument/2006/relationships/font" Target="fonts/Nunito-bold.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MontserratExtraBold-bold.fntdata"/><Relationship Id="rId61" Type="http://schemas.openxmlformats.org/officeDocument/2006/relationships/font" Target="fonts/MavenPro-bold.fntdata"/><Relationship Id="rId20" Type="http://schemas.openxmlformats.org/officeDocument/2006/relationships/slide" Target="slides/slide14.xml"/><Relationship Id="rId64" Type="http://schemas.openxmlformats.org/officeDocument/2006/relationships/font" Target="fonts/Oswald-regular.fntdata"/><Relationship Id="rId63" Type="http://schemas.openxmlformats.org/officeDocument/2006/relationships/font" Target="fonts/MontserratExtraBold-boldItalic.fntdata"/><Relationship Id="rId22" Type="http://schemas.openxmlformats.org/officeDocument/2006/relationships/slide" Target="slides/slide16.xml"/><Relationship Id="rId21" Type="http://schemas.openxmlformats.org/officeDocument/2006/relationships/slide" Target="slides/slide15.xml"/><Relationship Id="rId65" Type="http://schemas.openxmlformats.org/officeDocument/2006/relationships/font" Target="fonts/Oswald-bold.fntdata"/><Relationship Id="rId24" Type="http://schemas.openxmlformats.org/officeDocument/2006/relationships/slide" Target="slides/slide18.xml"/><Relationship Id="rId23" Type="http://schemas.openxmlformats.org/officeDocument/2006/relationships/slide" Target="slides/slide17.xml"/><Relationship Id="rId60" Type="http://schemas.openxmlformats.org/officeDocument/2006/relationships/font" Target="fonts/MavenPro-regular.fntdata"/><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Nunito-boldItalic.fntdata"/><Relationship Id="rId50" Type="http://schemas.openxmlformats.org/officeDocument/2006/relationships/font" Target="fonts/Nunito-italic.fntdata"/><Relationship Id="rId53" Type="http://schemas.openxmlformats.org/officeDocument/2006/relationships/font" Target="fonts/Arimo-bold.fntdata"/><Relationship Id="rId52" Type="http://schemas.openxmlformats.org/officeDocument/2006/relationships/font" Target="fonts/Arimo-regular.fntdata"/><Relationship Id="rId11" Type="http://schemas.openxmlformats.org/officeDocument/2006/relationships/slide" Target="slides/slide5.xml"/><Relationship Id="rId55" Type="http://schemas.openxmlformats.org/officeDocument/2006/relationships/font" Target="fonts/Arimo-boldItalic.fntdata"/><Relationship Id="rId10" Type="http://schemas.openxmlformats.org/officeDocument/2006/relationships/slide" Target="slides/slide4.xml"/><Relationship Id="rId54" Type="http://schemas.openxmlformats.org/officeDocument/2006/relationships/font" Target="fonts/Arimo-italic.fntdata"/><Relationship Id="rId13" Type="http://schemas.openxmlformats.org/officeDocument/2006/relationships/slide" Target="slides/slide7.xml"/><Relationship Id="rId57" Type="http://schemas.openxmlformats.org/officeDocument/2006/relationships/font" Target="fonts/Montserrat-bold.fntdata"/><Relationship Id="rId12" Type="http://schemas.openxmlformats.org/officeDocument/2006/relationships/slide" Target="slides/slide6.xml"/><Relationship Id="rId56" Type="http://schemas.openxmlformats.org/officeDocument/2006/relationships/font" Target="fonts/Montserrat-regular.fntdata"/><Relationship Id="rId15" Type="http://schemas.openxmlformats.org/officeDocument/2006/relationships/slide" Target="slides/slide9.xml"/><Relationship Id="rId59" Type="http://schemas.openxmlformats.org/officeDocument/2006/relationships/font" Target="fonts/Montserrat-boldItalic.fntdata"/><Relationship Id="rId14" Type="http://schemas.openxmlformats.org/officeDocument/2006/relationships/slide" Target="slides/slide8.xml"/><Relationship Id="rId58" Type="http://schemas.openxmlformats.org/officeDocument/2006/relationships/font" Target="fonts/Montserrat-italic.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284e6c55e73_0_1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2" name="Google Shape;322;g284e6c55e73_0_11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g284e6c55e73_0_13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9" name="Google Shape;429;g284e6c55e73_0_138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g248fd8c92d4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6" name="Google Shape;446;g248fd8c92d4_1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g284e6c55e73_0_14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7" name="Google Shape;457;g284e6c55e73_0_14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g284e6c55e73_0_14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8" name="Google Shape;468;g284e6c55e73_0_14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g284e6c55e73_0_14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9" name="Google Shape;479;g284e6c55e73_0_14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g284e6c55e73_0_14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0" name="Google Shape;490;g284e6c55e73_0_14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g284e6c55e73_0_14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1" name="Google Shape;501;g284e6c55e73_0_14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 name="Shape 510"/>
        <p:cNvGrpSpPr/>
        <p:nvPr/>
      </p:nvGrpSpPr>
      <p:grpSpPr>
        <a:xfrm>
          <a:off x="0" y="0"/>
          <a:ext cx="0" cy="0"/>
          <a:chOff x="0" y="0"/>
          <a:chExt cx="0" cy="0"/>
        </a:xfrm>
      </p:grpSpPr>
      <p:sp>
        <p:nvSpPr>
          <p:cNvPr id="511" name="Google Shape;511;g284e6c55e73_0_14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2" name="Google Shape;512;g284e6c55e73_0_14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 name="Shape 521"/>
        <p:cNvGrpSpPr/>
        <p:nvPr/>
      </p:nvGrpSpPr>
      <p:grpSpPr>
        <a:xfrm>
          <a:off x="0" y="0"/>
          <a:ext cx="0" cy="0"/>
          <a:chOff x="0" y="0"/>
          <a:chExt cx="0" cy="0"/>
        </a:xfrm>
      </p:grpSpPr>
      <p:sp>
        <p:nvSpPr>
          <p:cNvPr id="522" name="Google Shape;522;g284e6c55e73_0_13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3" name="Google Shape;523;g284e6c55e73_0_13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g284e6c55e73_0_13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0" name="Google Shape;530;g284e6c55e73_0_13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284e6c55e73_0_12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9" name="Google Shape;329;g284e6c55e73_0_12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 name="Shape 539"/>
        <p:cNvGrpSpPr/>
        <p:nvPr/>
      </p:nvGrpSpPr>
      <p:grpSpPr>
        <a:xfrm>
          <a:off x="0" y="0"/>
          <a:ext cx="0" cy="0"/>
          <a:chOff x="0" y="0"/>
          <a:chExt cx="0" cy="0"/>
        </a:xfrm>
      </p:grpSpPr>
      <p:sp>
        <p:nvSpPr>
          <p:cNvPr id="540" name="Google Shape;540;g248fd8c92d4_2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1" name="Google Shape;541;g248fd8c92d4_2_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4" name="Shape 554"/>
        <p:cNvGrpSpPr/>
        <p:nvPr/>
      </p:nvGrpSpPr>
      <p:grpSpPr>
        <a:xfrm>
          <a:off x="0" y="0"/>
          <a:ext cx="0" cy="0"/>
          <a:chOff x="0" y="0"/>
          <a:chExt cx="0" cy="0"/>
        </a:xfrm>
      </p:grpSpPr>
      <p:sp>
        <p:nvSpPr>
          <p:cNvPr id="555" name="Google Shape;555;g248fd8c92d4_2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6" name="Google Shape;556;g248fd8c92d4_2_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5" name="Shape 565"/>
        <p:cNvGrpSpPr/>
        <p:nvPr/>
      </p:nvGrpSpPr>
      <p:grpSpPr>
        <a:xfrm>
          <a:off x="0" y="0"/>
          <a:ext cx="0" cy="0"/>
          <a:chOff x="0" y="0"/>
          <a:chExt cx="0" cy="0"/>
        </a:xfrm>
      </p:grpSpPr>
      <p:sp>
        <p:nvSpPr>
          <p:cNvPr id="566" name="Google Shape;566;g248fd8c92d4_2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7" name="Google Shape;567;g248fd8c92d4_2_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7" name="Shape 577"/>
        <p:cNvGrpSpPr/>
        <p:nvPr/>
      </p:nvGrpSpPr>
      <p:grpSpPr>
        <a:xfrm>
          <a:off x="0" y="0"/>
          <a:ext cx="0" cy="0"/>
          <a:chOff x="0" y="0"/>
          <a:chExt cx="0" cy="0"/>
        </a:xfrm>
      </p:grpSpPr>
      <p:sp>
        <p:nvSpPr>
          <p:cNvPr id="578" name="Google Shape;578;g248fd8c92d4_2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9" name="Google Shape;579;g248fd8c92d4_2_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0" name="Shape 590"/>
        <p:cNvGrpSpPr/>
        <p:nvPr/>
      </p:nvGrpSpPr>
      <p:grpSpPr>
        <a:xfrm>
          <a:off x="0" y="0"/>
          <a:ext cx="0" cy="0"/>
          <a:chOff x="0" y="0"/>
          <a:chExt cx="0" cy="0"/>
        </a:xfrm>
      </p:grpSpPr>
      <p:sp>
        <p:nvSpPr>
          <p:cNvPr id="591" name="Google Shape;591;g248fd8c92d4_2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2" name="Google Shape;592;g248fd8c92d4_2_8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2" name="Shape 602"/>
        <p:cNvGrpSpPr/>
        <p:nvPr/>
      </p:nvGrpSpPr>
      <p:grpSpPr>
        <a:xfrm>
          <a:off x="0" y="0"/>
          <a:ext cx="0" cy="0"/>
          <a:chOff x="0" y="0"/>
          <a:chExt cx="0" cy="0"/>
        </a:xfrm>
      </p:grpSpPr>
      <p:sp>
        <p:nvSpPr>
          <p:cNvPr id="603" name="Google Shape;603;g248fd8c92d4_2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4" name="Google Shape;604;g248fd8c92d4_2_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2" name="Shape 612"/>
        <p:cNvGrpSpPr/>
        <p:nvPr/>
      </p:nvGrpSpPr>
      <p:grpSpPr>
        <a:xfrm>
          <a:off x="0" y="0"/>
          <a:ext cx="0" cy="0"/>
          <a:chOff x="0" y="0"/>
          <a:chExt cx="0" cy="0"/>
        </a:xfrm>
      </p:grpSpPr>
      <p:sp>
        <p:nvSpPr>
          <p:cNvPr id="613" name="Google Shape;613;g248fd8c92d4_2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4" name="Google Shape;614;g248fd8c92d4_2_1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2" name="Shape 622"/>
        <p:cNvGrpSpPr/>
        <p:nvPr/>
      </p:nvGrpSpPr>
      <p:grpSpPr>
        <a:xfrm>
          <a:off x="0" y="0"/>
          <a:ext cx="0" cy="0"/>
          <a:chOff x="0" y="0"/>
          <a:chExt cx="0" cy="0"/>
        </a:xfrm>
      </p:grpSpPr>
      <p:sp>
        <p:nvSpPr>
          <p:cNvPr id="623" name="Google Shape;623;g284e6c55e73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4" name="Google Shape;624;g284e6c55e73_2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9" name="Shape 629"/>
        <p:cNvGrpSpPr/>
        <p:nvPr/>
      </p:nvGrpSpPr>
      <p:grpSpPr>
        <a:xfrm>
          <a:off x="0" y="0"/>
          <a:ext cx="0" cy="0"/>
          <a:chOff x="0" y="0"/>
          <a:chExt cx="0" cy="0"/>
        </a:xfrm>
      </p:grpSpPr>
      <p:sp>
        <p:nvSpPr>
          <p:cNvPr id="630" name="Google Shape;630;g248fd8c92d4_2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1" name="Google Shape;631;g248fd8c92d4_2_10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0" name="Shape 640"/>
        <p:cNvGrpSpPr/>
        <p:nvPr/>
      </p:nvGrpSpPr>
      <p:grpSpPr>
        <a:xfrm>
          <a:off x="0" y="0"/>
          <a:ext cx="0" cy="0"/>
          <a:chOff x="0" y="0"/>
          <a:chExt cx="0" cy="0"/>
        </a:xfrm>
      </p:grpSpPr>
      <p:sp>
        <p:nvSpPr>
          <p:cNvPr id="641" name="Google Shape;641;g284e6c55e73_0_14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2" name="Google Shape;642;g284e6c55e73_0_149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284e6c55e73_0_12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6" name="Google Shape;356;g284e6c55e73_0_128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2" name="Shape 652"/>
        <p:cNvGrpSpPr/>
        <p:nvPr/>
      </p:nvGrpSpPr>
      <p:grpSpPr>
        <a:xfrm>
          <a:off x="0" y="0"/>
          <a:ext cx="0" cy="0"/>
          <a:chOff x="0" y="0"/>
          <a:chExt cx="0" cy="0"/>
        </a:xfrm>
      </p:grpSpPr>
      <p:sp>
        <p:nvSpPr>
          <p:cNvPr id="653" name="Google Shape;653;g284e6c55e73_0_15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4" name="Google Shape;654;g284e6c55e73_0_15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6" name="Shape 666"/>
        <p:cNvGrpSpPr/>
        <p:nvPr/>
      </p:nvGrpSpPr>
      <p:grpSpPr>
        <a:xfrm>
          <a:off x="0" y="0"/>
          <a:ext cx="0" cy="0"/>
          <a:chOff x="0" y="0"/>
          <a:chExt cx="0" cy="0"/>
        </a:xfrm>
      </p:grpSpPr>
      <p:sp>
        <p:nvSpPr>
          <p:cNvPr id="667" name="Google Shape;667;g248fd8c92d4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8" name="Google Shape;668;g248fd8c92d4_2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3" name="Shape 673"/>
        <p:cNvGrpSpPr/>
        <p:nvPr/>
      </p:nvGrpSpPr>
      <p:grpSpPr>
        <a:xfrm>
          <a:off x="0" y="0"/>
          <a:ext cx="0" cy="0"/>
          <a:chOff x="0" y="0"/>
          <a:chExt cx="0" cy="0"/>
        </a:xfrm>
      </p:grpSpPr>
      <p:sp>
        <p:nvSpPr>
          <p:cNvPr id="674" name="Google Shape;674;g248fd8c92d4_1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5" name="Google Shape;675;g248fd8c92d4_1_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6" name="Shape 686"/>
        <p:cNvGrpSpPr/>
        <p:nvPr/>
      </p:nvGrpSpPr>
      <p:grpSpPr>
        <a:xfrm>
          <a:off x="0" y="0"/>
          <a:ext cx="0" cy="0"/>
          <a:chOff x="0" y="0"/>
          <a:chExt cx="0" cy="0"/>
        </a:xfrm>
      </p:grpSpPr>
      <p:sp>
        <p:nvSpPr>
          <p:cNvPr id="687" name="Google Shape;687;g285d48a1fab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8" name="Google Shape;688;g285d48a1fab_0_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3" name="Shape 693"/>
        <p:cNvGrpSpPr/>
        <p:nvPr/>
      </p:nvGrpSpPr>
      <p:grpSpPr>
        <a:xfrm>
          <a:off x="0" y="0"/>
          <a:ext cx="0" cy="0"/>
          <a:chOff x="0" y="0"/>
          <a:chExt cx="0" cy="0"/>
        </a:xfrm>
      </p:grpSpPr>
      <p:sp>
        <p:nvSpPr>
          <p:cNvPr id="694" name="Google Shape;694;g285d48a1fab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5" name="Google Shape;695;g285d48a1fab_0_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5" name="Shape 705"/>
        <p:cNvGrpSpPr/>
        <p:nvPr/>
      </p:nvGrpSpPr>
      <p:grpSpPr>
        <a:xfrm>
          <a:off x="0" y="0"/>
          <a:ext cx="0" cy="0"/>
          <a:chOff x="0" y="0"/>
          <a:chExt cx="0" cy="0"/>
        </a:xfrm>
      </p:grpSpPr>
      <p:sp>
        <p:nvSpPr>
          <p:cNvPr id="706" name="Google Shape;706;g284e6c55e73_0_15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07" name="Google Shape;707;g284e6c55e73_0_15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2" name="Shape 712"/>
        <p:cNvGrpSpPr/>
        <p:nvPr/>
      </p:nvGrpSpPr>
      <p:grpSpPr>
        <a:xfrm>
          <a:off x="0" y="0"/>
          <a:ext cx="0" cy="0"/>
          <a:chOff x="0" y="0"/>
          <a:chExt cx="0" cy="0"/>
        </a:xfrm>
      </p:grpSpPr>
      <p:sp>
        <p:nvSpPr>
          <p:cNvPr id="713" name="Google Shape;713;g284e6c55e73_0_15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14" name="Google Shape;714;g284e6c55e73_0_15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2" name="Shape 722"/>
        <p:cNvGrpSpPr/>
        <p:nvPr/>
      </p:nvGrpSpPr>
      <p:grpSpPr>
        <a:xfrm>
          <a:off x="0" y="0"/>
          <a:ext cx="0" cy="0"/>
          <a:chOff x="0" y="0"/>
          <a:chExt cx="0" cy="0"/>
        </a:xfrm>
      </p:grpSpPr>
      <p:sp>
        <p:nvSpPr>
          <p:cNvPr id="723" name="Google Shape;723;g248fd8c92d4_2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24" name="Google Shape;724;g248fd8c92d4_2_1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284e6c55e73_0_12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3" name="Google Shape;363;g284e6c55e73_0_129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284e6c55e73_0_13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2" name="Google Shape;372;g284e6c55e73_0_13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284e6c55e73_0_13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9" name="Google Shape;379;g284e6c55e73_0_13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284e6c55e73_2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8" name="Google Shape;388;g284e6c55e73_2_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284e6c55e73_0_13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5" name="Google Shape;395;g284e6c55e73_0_13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284e6c55e73_0_13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2" name="Google Shape;412;g284e6c55e73_0_13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3"/>
        </a:solidFill>
      </p:bgPr>
    </p:bg>
    <p:spTree>
      <p:nvGrpSpPr>
        <p:cNvPr id="9" name="Shape 9"/>
        <p:cNvGrpSpPr/>
        <p:nvPr/>
      </p:nvGrpSpPr>
      <p:grpSpPr>
        <a:xfrm>
          <a:off x="0" y="0"/>
          <a:ext cx="0" cy="0"/>
          <a:chOff x="0" y="0"/>
          <a:chExt cx="0" cy="0"/>
        </a:xfrm>
      </p:grpSpPr>
      <p:grpSp>
        <p:nvGrpSpPr>
          <p:cNvPr id="10" name="Google Shape;10;p2"/>
          <p:cNvGrpSpPr/>
          <p:nvPr/>
        </p:nvGrpSpPr>
        <p:grpSpPr>
          <a:xfrm>
            <a:off x="7343003" y="3409675"/>
            <a:ext cx="1691422" cy="1732548"/>
            <a:chOff x="7343003" y="3409675"/>
            <a:chExt cx="1691422" cy="1732548"/>
          </a:xfrm>
        </p:grpSpPr>
        <p:grpSp>
          <p:nvGrpSpPr>
            <p:cNvPr id="11" name="Google Shape;11;p2"/>
            <p:cNvGrpSpPr/>
            <p:nvPr/>
          </p:nvGrpSpPr>
          <p:grpSpPr>
            <a:xfrm>
              <a:off x="7343003" y="4453711"/>
              <a:ext cx="316800" cy="688513"/>
              <a:chOff x="7343003" y="4453711"/>
              <a:chExt cx="316800" cy="688513"/>
            </a:xfrm>
          </p:grpSpPr>
          <p:sp>
            <p:nvSpPr>
              <p:cNvPr id="12" name="Google Shape;12;p2"/>
              <p:cNvSpPr/>
              <p:nvPr/>
            </p:nvSpPr>
            <p:spPr>
              <a:xfrm>
                <a:off x="7343003"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7343003"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 name="Google Shape;14;p2"/>
            <p:cNvGrpSpPr/>
            <p:nvPr/>
          </p:nvGrpSpPr>
          <p:grpSpPr>
            <a:xfrm>
              <a:off x="7801210" y="4105700"/>
              <a:ext cx="316800" cy="1036523"/>
              <a:chOff x="7801210" y="4105700"/>
              <a:chExt cx="316800" cy="1036523"/>
            </a:xfrm>
          </p:grpSpPr>
          <p:sp>
            <p:nvSpPr>
              <p:cNvPr id="15" name="Google Shape;15;p2"/>
              <p:cNvSpPr/>
              <p:nvPr/>
            </p:nvSpPr>
            <p:spPr>
              <a:xfrm>
                <a:off x="7801210"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7801210"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7801210"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8259418" y="3757688"/>
              <a:ext cx="316800" cy="1384535"/>
              <a:chOff x="8259418" y="3757688"/>
              <a:chExt cx="316800" cy="1384535"/>
            </a:xfrm>
          </p:grpSpPr>
          <p:sp>
            <p:nvSpPr>
              <p:cNvPr id="19" name="Google Shape;19;p2"/>
              <p:cNvSpPr/>
              <p:nvPr/>
            </p:nvSpPr>
            <p:spPr>
              <a:xfrm>
                <a:off x="8259418"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8259418"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8259418"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8259418"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 name="Google Shape;23;p2"/>
            <p:cNvGrpSpPr/>
            <p:nvPr/>
          </p:nvGrpSpPr>
          <p:grpSpPr>
            <a:xfrm>
              <a:off x="8717625" y="3409675"/>
              <a:ext cx="316800" cy="1732548"/>
              <a:chOff x="8717625" y="3409675"/>
              <a:chExt cx="316800" cy="1732548"/>
            </a:xfrm>
          </p:grpSpPr>
          <p:sp>
            <p:nvSpPr>
              <p:cNvPr id="24" name="Google Shape;24;p2"/>
              <p:cNvSpPr/>
              <p:nvPr/>
            </p:nvSpPr>
            <p:spPr>
              <a:xfrm>
                <a:off x="8717625"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8717625"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8717625"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8717625" y="3409675"/>
                <a:ext cx="316800" cy="1732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8717625"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9" name="Google Shape;29;p2"/>
          <p:cNvGrpSpPr/>
          <p:nvPr/>
        </p:nvGrpSpPr>
        <p:grpSpPr>
          <a:xfrm>
            <a:off x="5043503" y="0"/>
            <a:ext cx="3814072" cy="3839102"/>
            <a:chOff x="5043503" y="0"/>
            <a:chExt cx="3814072" cy="3839102"/>
          </a:xfrm>
        </p:grpSpPr>
        <p:sp>
          <p:nvSpPr>
            <p:cNvPr id="30" name="Google Shape;30;p2"/>
            <p:cNvSpPr/>
            <p:nvPr/>
          </p:nvSpPr>
          <p:spPr>
            <a:xfrm>
              <a:off x="8460975" y="1817775"/>
              <a:ext cx="396600" cy="3966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rot="-9830444">
              <a:off x="6469759" y="3480728"/>
              <a:ext cx="320148" cy="32014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 name="Google Shape;32;p2"/>
            <p:cNvGrpSpPr/>
            <p:nvPr/>
          </p:nvGrpSpPr>
          <p:grpSpPr>
            <a:xfrm>
              <a:off x="7647812" y="2704283"/>
              <a:ext cx="635219" cy="635219"/>
              <a:chOff x="6725724" y="2701260"/>
              <a:chExt cx="1208101" cy="1208100"/>
            </a:xfrm>
          </p:grpSpPr>
          <p:sp>
            <p:nvSpPr>
              <p:cNvPr id="33" name="Google Shape;33;p2"/>
              <p:cNvSpPr/>
              <p:nvPr/>
            </p:nvSpPr>
            <p:spPr>
              <a:xfrm rot="5400000">
                <a:off x="6725725" y="2701260"/>
                <a:ext cx="1208100" cy="12081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rot="5400000">
                <a:off x="6725724" y="2701260"/>
                <a:ext cx="1208100" cy="1208100"/>
              </a:xfrm>
              <a:prstGeom prst="pie">
                <a:avLst>
                  <a:gd fmla="val 8244818" name="adj1"/>
                  <a:gd fmla="val 16246175"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rot="5400000">
                <a:off x="6954988" y="2930398"/>
                <a:ext cx="749700" cy="7497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2"/>
            <p:cNvSpPr/>
            <p:nvPr/>
          </p:nvSpPr>
          <p:spPr>
            <a:xfrm>
              <a:off x="8460975" y="1817775"/>
              <a:ext cx="396600" cy="396600"/>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 name="Google Shape;37;p2"/>
            <p:cNvGrpSpPr/>
            <p:nvPr/>
          </p:nvGrpSpPr>
          <p:grpSpPr>
            <a:xfrm>
              <a:off x="7952720" y="179238"/>
              <a:ext cx="873165" cy="873003"/>
              <a:chOff x="7754428" y="208725"/>
              <a:chExt cx="541800" cy="541800"/>
            </a:xfrm>
          </p:grpSpPr>
          <p:sp>
            <p:nvSpPr>
              <p:cNvPr id="38" name="Google Shape;38;p2"/>
              <p:cNvSpPr/>
              <p:nvPr/>
            </p:nvSpPr>
            <p:spPr>
              <a:xfrm rot="-8647347">
                <a:off x="7831319" y="285616"/>
                <a:ext cx="388018" cy="38801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rot="-8647347">
                <a:off x="7831319" y="285616"/>
                <a:ext cx="388018" cy="388018"/>
              </a:xfrm>
              <a:prstGeom prst="pie">
                <a:avLst>
                  <a:gd fmla="val 19376841" name="adj1"/>
                  <a:gd fmla="val 12313574"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 name="Google Shape;40;p2"/>
            <p:cNvSpPr/>
            <p:nvPr/>
          </p:nvSpPr>
          <p:spPr>
            <a:xfrm>
              <a:off x="5399840" y="356365"/>
              <a:ext cx="2577000" cy="25770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rot="2043858">
              <a:off x="5503813" y="460310"/>
              <a:ext cx="2369480" cy="236948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5399795" y="360281"/>
              <a:ext cx="2577000" cy="2577000"/>
            </a:xfrm>
            <a:prstGeom prst="pie">
              <a:avLst>
                <a:gd fmla="val 8801158"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rot="2044777">
              <a:off x="5911449" y="867729"/>
              <a:ext cx="1554223" cy="1554223"/>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5399795" y="356358"/>
              <a:ext cx="2577000" cy="2577000"/>
            </a:xfrm>
            <a:prstGeom prst="pie">
              <a:avLst>
                <a:gd fmla="val 1255410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rot="-9830444">
              <a:off x="6469759" y="3480727"/>
              <a:ext cx="320148" cy="320148"/>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 name="Google Shape;46;p2"/>
          <p:cNvSpPr txBox="1"/>
          <p:nvPr>
            <p:ph type="ctrTitle"/>
          </p:nvPr>
        </p:nvSpPr>
        <p:spPr>
          <a:xfrm>
            <a:off x="824000" y="1613813"/>
            <a:ext cx="4255500" cy="18729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47" name="Google Shape;47;p2"/>
          <p:cNvSpPr txBox="1"/>
          <p:nvPr>
            <p:ph idx="1" type="subTitle"/>
          </p:nvPr>
        </p:nvSpPr>
        <p:spPr>
          <a:xfrm>
            <a:off x="824000" y="3596300"/>
            <a:ext cx="4255500" cy="6954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48" name="Google Shape;48;p2"/>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41" name="Shape 141"/>
        <p:cNvGrpSpPr/>
        <p:nvPr/>
      </p:nvGrpSpPr>
      <p:grpSpPr>
        <a:xfrm>
          <a:off x="0" y="0"/>
          <a:ext cx="0" cy="0"/>
          <a:chOff x="0" y="0"/>
          <a:chExt cx="0" cy="0"/>
        </a:xfrm>
      </p:grpSpPr>
      <p:grpSp>
        <p:nvGrpSpPr>
          <p:cNvPr id="142" name="Google Shape;142;p11"/>
          <p:cNvGrpSpPr/>
          <p:nvPr/>
        </p:nvGrpSpPr>
        <p:grpSpPr>
          <a:xfrm>
            <a:off x="52" y="4099200"/>
            <a:ext cx="9144036" cy="1044300"/>
            <a:chOff x="52" y="4099200"/>
            <a:chExt cx="9144036" cy="1044300"/>
          </a:xfrm>
        </p:grpSpPr>
        <p:grpSp>
          <p:nvGrpSpPr>
            <p:cNvPr id="143" name="Google Shape;143;p11"/>
            <p:cNvGrpSpPr/>
            <p:nvPr/>
          </p:nvGrpSpPr>
          <p:grpSpPr>
            <a:xfrm>
              <a:off x="52" y="4309200"/>
              <a:ext cx="231622" cy="834300"/>
              <a:chOff x="2688737" y="4301380"/>
              <a:chExt cx="231900" cy="834300"/>
            </a:xfrm>
          </p:grpSpPr>
          <p:sp>
            <p:nvSpPr>
              <p:cNvPr id="144" name="Google Shape;144;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 name="Google Shape;148;p11"/>
            <p:cNvGrpSpPr/>
            <p:nvPr/>
          </p:nvGrpSpPr>
          <p:grpSpPr>
            <a:xfrm>
              <a:off x="371406" y="4099200"/>
              <a:ext cx="231622" cy="1044300"/>
              <a:chOff x="2688737" y="4091380"/>
              <a:chExt cx="231900" cy="1044300"/>
            </a:xfrm>
          </p:grpSpPr>
          <p:sp>
            <p:nvSpPr>
              <p:cNvPr id="149" name="Google Shape;149;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flipH="1">
                <a:off x="2688737" y="4091380"/>
                <a:ext cx="2319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 name="Google Shape;154;p11"/>
            <p:cNvGrpSpPr/>
            <p:nvPr/>
          </p:nvGrpSpPr>
          <p:grpSpPr>
            <a:xfrm>
              <a:off x="742761" y="4309200"/>
              <a:ext cx="231622" cy="834300"/>
              <a:chOff x="2688737" y="4301380"/>
              <a:chExt cx="231900" cy="834300"/>
            </a:xfrm>
          </p:grpSpPr>
          <p:sp>
            <p:nvSpPr>
              <p:cNvPr id="155" name="Google Shape;155;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 name="Google Shape;159;p11"/>
            <p:cNvGrpSpPr/>
            <p:nvPr/>
          </p:nvGrpSpPr>
          <p:grpSpPr>
            <a:xfrm>
              <a:off x="1114115" y="4518900"/>
              <a:ext cx="231622" cy="624600"/>
              <a:chOff x="2688737" y="4511080"/>
              <a:chExt cx="231900" cy="624600"/>
            </a:xfrm>
          </p:grpSpPr>
          <p:sp>
            <p:nvSpPr>
              <p:cNvPr id="160" name="Google Shape;160;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 name="Google Shape;163;p11"/>
            <p:cNvGrpSpPr/>
            <p:nvPr/>
          </p:nvGrpSpPr>
          <p:grpSpPr>
            <a:xfrm>
              <a:off x="1856753" y="4099200"/>
              <a:ext cx="231600" cy="1044300"/>
              <a:chOff x="1856753" y="4099200"/>
              <a:chExt cx="231600" cy="1044300"/>
            </a:xfrm>
          </p:grpSpPr>
          <p:sp>
            <p:nvSpPr>
              <p:cNvPr id="164" name="Google Shape;164;p11"/>
              <p:cNvSpPr/>
              <p:nvPr/>
            </p:nvSpPr>
            <p:spPr>
              <a:xfrm flipH="1">
                <a:off x="185675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1"/>
              <p:cNvSpPr/>
              <p:nvPr/>
            </p:nvSpPr>
            <p:spPr>
              <a:xfrm flipH="1">
                <a:off x="185675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1"/>
              <p:cNvSpPr/>
              <p:nvPr/>
            </p:nvSpPr>
            <p:spPr>
              <a:xfrm flipH="1">
                <a:off x="185675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1"/>
              <p:cNvSpPr/>
              <p:nvPr/>
            </p:nvSpPr>
            <p:spPr>
              <a:xfrm flipH="1">
                <a:off x="1856753"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1"/>
              <p:cNvSpPr/>
              <p:nvPr/>
            </p:nvSpPr>
            <p:spPr>
              <a:xfrm flipH="1">
                <a:off x="185675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 name="Google Shape;169;p11"/>
            <p:cNvGrpSpPr/>
            <p:nvPr/>
          </p:nvGrpSpPr>
          <p:grpSpPr>
            <a:xfrm>
              <a:off x="2228107" y="4309200"/>
              <a:ext cx="231600" cy="834300"/>
              <a:chOff x="2228107" y="4309200"/>
              <a:chExt cx="231600" cy="834300"/>
            </a:xfrm>
          </p:grpSpPr>
          <p:sp>
            <p:nvSpPr>
              <p:cNvPr id="170" name="Google Shape;170;p11"/>
              <p:cNvSpPr/>
              <p:nvPr/>
            </p:nvSpPr>
            <p:spPr>
              <a:xfrm flipH="1">
                <a:off x="222810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1"/>
              <p:cNvSpPr/>
              <p:nvPr/>
            </p:nvSpPr>
            <p:spPr>
              <a:xfrm flipH="1">
                <a:off x="2228107"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1"/>
              <p:cNvSpPr/>
              <p:nvPr/>
            </p:nvSpPr>
            <p:spPr>
              <a:xfrm flipH="1">
                <a:off x="222810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1"/>
              <p:cNvSpPr/>
              <p:nvPr/>
            </p:nvSpPr>
            <p:spPr>
              <a:xfrm flipH="1">
                <a:off x="222810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 name="Google Shape;174;p11"/>
            <p:cNvGrpSpPr/>
            <p:nvPr/>
          </p:nvGrpSpPr>
          <p:grpSpPr>
            <a:xfrm>
              <a:off x="2599462" y="4518900"/>
              <a:ext cx="231600" cy="624600"/>
              <a:chOff x="2599462" y="4518900"/>
              <a:chExt cx="231600" cy="624600"/>
            </a:xfrm>
          </p:grpSpPr>
          <p:sp>
            <p:nvSpPr>
              <p:cNvPr id="175" name="Google Shape;175;p11"/>
              <p:cNvSpPr/>
              <p:nvPr/>
            </p:nvSpPr>
            <p:spPr>
              <a:xfrm flipH="1">
                <a:off x="259946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1"/>
              <p:cNvSpPr/>
              <p:nvPr/>
            </p:nvSpPr>
            <p:spPr>
              <a:xfrm flipH="1">
                <a:off x="259946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1"/>
              <p:cNvSpPr/>
              <p:nvPr/>
            </p:nvSpPr>
            <p:spPr>
              <a:xfrm flipH="1">
                <a:off x="259946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 name="Google Shape;178;p11"/>
            <p:cNvGrpSpPr/>
            <p:nvPr/>
          </p:nvGrpSpPr>
          <p:grpSpPr>
            <a:xfrm>
              <a:off x="3342171" y="4099200"/>
              <a:ext cx="231600" cy="1044300"/>
              <a:chOff x="3342171" y="4099200"/>
              <a:chExt cx="231600" cy="1044300"/>
            </a:xfrm>
          </p:grpSpPr>
          <p:sp>
            <p:nvSpPr>
              <p:cNvPr id="179" name="Google Shape;179;p11"/>
              <p:cNvSpPr/>
              <p:nvPr/>
            </p:nvSpPr>
            <p:spPr>
              <a:xfrm flipH="1">
                <a:off x="334217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1"/>
              <p:cNvSpPr/>
              <p:nvPr/>
            </p:nvSpPr>
            <p:spPr>
              <a:xfrm flipH="1">
                <a:off x="334217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1"/>
              <p:cNvSpPr/>
              <p:nvPr/>
            </p:nvSpPr>
            <p:spPr>
              <a:xfrm flipH="1">
                <a:off x="334217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1"/>
              <p:cNvSpPr/>
              <p:nvPr/>
            </p:nvSpPr>
            <p:spPr>
              <a:xfrm flipH="1">
                <a:off x="3342171"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1"/>
              <p:cNvSpPr/>
              <p:nvPr/>
            </p:nvSpPr>
            <p:spPr>
              <a:xfrm flipH="1">
                <a:off x="334217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 name="Google Shape;184;p11"/>
            <p:cNvGrpSpPr/>
            <p:nvPr/>
          </p:nvGrpSpPr>
          <p:grpSpPr>
            <a:xfrm>
              <a:off x="3713525" y="4309200"/>
              <a:ext cx="231600" cy="834300"/>
              <a:chOff x="3713525" y="4309200"/>
              <a:chExt cx="231600" cy="834300"/>
            </a:xfrm>
          </p:grpSpPr>
          <p:sp>
            <p:nvSpPr>
              <p:cNvPr id="185" name="Google Shape;185;p11"/>
              <p:cNvSpPr/>
              <p:nvPr/>
            </p:nvSpPr>
            <p:spPr>
              <a:xfrm flipH="1">
                <a:off x="371352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1"/>
              <p:cNvSpPr/>
              <p:nvPr/>
            </p:nvSpPr>
            <p:spPr>
              <a:xfrm flipH="1">
                <a:off x="3713525"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1"/>
              <p:cNvSpPr/>
              <p:nvPr/>
            </p:nvSpPr>
            <p:spPr>
              <a:xfrm flipH="1">
                <a:off x="371352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1"/>
              <p:cNvSpPr/>
              <p:nvPr/>
            </p:nvSpPr>
            <p:spPr>
              <a:xfrm flipH="1">
                <a:off x="371352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 name="Google Shape;189;p11"/>
            <p:cNvGrpSpPr/>
            <p:nvPr/>
          </p:nvGrpSpPr>
          <p:grpSpPr>
            <a:xfrm>
              <a:off x="1485398" y="4309200"/>
              <a:ext cx="231600" cy="834300"/>
              <a:chOff x="1485398" y="4309200"/>
              <a:chExt cx="231600" cy="834300"/>
            </a:xfrm>
          </p:grpSpPr>
          <p:sp>
            <p:nvSpPr>
              <p:cNvPr id="190" name="Google Shape;190;p11"/>
              <p:cNvSpPr/>
              <p:nvPr/>
            </p:nvSpPr>
            <p:spPr>
              <a:xfrm flipH="1">
                <a:off x="148539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1"/>
              <p:cNvSpPr/>
              <p:nvPr/>
            </p:nvSpPr>
            <p:spPr>
              <a:xfrm flipH="1">
                <a:off x="148539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1"/>
              <p:cNvSpPr/>
              <p:nvPr/>
            </p:nvSpPr>
            <p:spPr>
              <a:xfrm flipH="1">
                <a:off x="148539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1"/>
              <p:cNvSpPr/>
              <p:nvPr/>
            </p:nvSpPr>
            <p:spPr>
              <a:xfrm flipH="1">
                <a:off x="148539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 name="Google Shape;194;p11"/>
            <p:cNvGrpSpPr/>
            <p:nvPr/>
          </p:nvGrpSpPr>
          <p:grpSpPr>
            <a:xfrm>
              <a:off x="4084879" y="4518900"/>
              <a:ext cx="231600" cy="624600"/>
              <a:chOff x="4084879" y="4518900"/>
              <a:chExt cx="231600" cy="624600"/>
            </a:xfrm>
          </p:grpSpPr>
          <p:sp>
            <p:nvSpPr>
              <p:cNvPr id="195" name="Google Shape;195;p11"/>
              <p:cNvSpPr/>
              <p:nvPr/>
            </p:nvSpPr>
            <p:spPr>
              <a:xfrm flipH="1">
                <a:off x="40848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1"/>
              <p:cNvSpPr/>
              <p:nvPr/>
            </p:nvSpPr>
            <p:spPr>
              <a:xfrm flipH="1">
                <a:off x="40848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1"/>
              <p:cNvSpPr/>
              <p:nvPr/>
            </p:nvSpPr>
            <p:spPr>
              <a:xfrm flipH="1">
                <a:off x="40848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 name="Google Shape;198;p11"/>
            <p:cNvGrpSpPr/>
            <p:nvPr/>
          </p:nvGrpSpPr>
          <p:grpSpPr>
            <a:xfrm>
              <a:off x="2970816" y="4309200"/>
              <a:ext cx="231600" cy="834300"/>
              <a:chOff x="2970816" y="4309200"/>
              <a:chExt cx="231600" cy="834300"/>
            </a:xfrm>
          </p:grpSpPr>
          <p:sp>
            <p:nvSpPr>
              <p:cNvPr id="199" name="Google Shape;199;p11"/>
              <p:cNvSpPr/>
              <p:nvPr/>
            </p:nvSpPr>
            <p:spPr>
              <a:xfrm flipH="1">
                <a:off x="297081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1"/>
              <p:cNvSpPr/>
              <p:nvPr/>
            </p:nvSpPr>
            <p:spPr>
              <a:xfrm flipH="1">
                <a:off x="297081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1"/>
              <p:cNvSpPr/>
              <p:nvPr/>
            </p:nvSpPr>
            <p:spPr>
              <a:xfrm flipH="1">
                <a:off x="297081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1"/>
              <p:cNvSpPr/>
              <p:nvPr/>
            </p:nvSpPr>
            <p:spPr>
              <a:xfrm flipH="1">
                <a:off x="297081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 name="Google Shape;203;p11"/>
            <p:cNvGrpSpPr/>
            <p:nvPr/>
          </p:nvGrpSpPr>
          <p:grpSpPr>
            <a:xfrm>
              <a:off x="4456234" y="4309200"/>
              <a:ext cx="231600" cy="834300"/>
              <a:chOff x="4456234" y="4309200"/>
              <a:chExt cx="231600" cy="834300"/>
            </a:xfrm>
          </p:grpSpPr>
          <p:sp>
            <p:nvSpPr>
              <p:cNvPr id="204" name="Google Shape;204;p11"/>
              <p:cNvSpPr/>
              <p:nvPr/>
            </p:nvSpPr>
            <p:spPr>
              <a:xfrm flipH="1">
                <a:off x="445623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1"/>
              <p:cNvSpPr/>
              <p:nvPr/>
            </p:nvSpPr>
            <p:spPr>
              <a:xfrm flipH="1">
                <a:off x="445623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1"/>
              <p:cNvSpPr/>
              <p:nvPr/>
            </p:nvSpPr>
            <p:spPr>
              <a:xfrm flipH="1">
                <a:off x="445623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1"/>
              <p:cNvSpPr/>
              <p:nvPr/>
            </p:nvSpPr>
            <p:spPr>
              <a:xfrm flipH="1">
                <a:off x="445623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 name="Google Shape;208;p11"/>
            <p:cNvGrpSpPr/>
            <p:nvPr/>
          </p:nvGrpSpPr>
          <p:grpSpPr>
            <a:xfrm>
              <a:off x="4827588" y="4099200"/>
              <a:ext cx="231600" cy="1044300"/>
              <a:chOff x="4827588" y="4099200"/>
              <a:chExt cx="231600" cy="1044300"/>
            </a:xfrm>
          </p:grpSpPr>
          <p:sp>
            <p:nvSpPr>
              <p:cNvPr id="209" name="Google Shape;209;p11"/>
              <p:cNvSpPr/>
              <p:nvPr/>
            </p:nvSpPr>
            <p:spPr>
              <a:xfrm flipH="1">
                <a:off x="48275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1"/>
              <p:cNvSpPr/>
              <p:nvPr/>
            </p:nvSpPr>
            <p:spPr>
              <a:xfrm flipH="1">
                <a:off x="48275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1"/>
              <p:cNvSpPr/>
              <p:nvPr/>
            </p:nvSpPr>
            <p:spPr>
              <a:xfrm flipH="1">
                <a:off x="48275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1"/>
              <p:cNvSpPr/>
              <p:nvPr/>
            </p:nvSpPr>
            <p:spPr>
              <a:xfrm flipH="1">
                <a:off x="4827588"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1"/>
              <p:cNvSpPr/>
              <p:nvPr/>
            </p:nvSpPr>
            <p:spPr>
              <a:xfrm flipH="1">
                <a:off x="48275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4" name="Google Shape;214;p11"/>
            <p:cNvGrpSpPr/>
            <p:nvPr/>
          </p:nvGrpSpPr>
          <p:grpSpPr>
            <a:xfrm>
              <a:off x="5198943" y="4309200"/>
              <a:ext cx="231600" cy="834300"/>
              <a:chOff x="5198943" y="4309200"/>
              <a:chExt cx="231600" cy="834300"/>
            </a:xfrm>
          </p:grpSpPr>
          <p:sp>
            <p:nvSpPr>
              <p:cNvPr id="215" name="Google Shape;215;p11"/>
              <p:cNvSpPr/>
              <p:nvPr/>
            </p:nvSpPr>
            <p:spPr>
              <a:xfrm flipH="1">
                <a:off x="519894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1"/>
              <p:cNvSpPr/>
              <p:nvPr/>
            </p:nvSpPr>
            <p:spPr>
              <a:xfrm flipH="1">
                <a:off x="519894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1"/>
              <p:cNvSpPr/>
              <p:nvPr/>
            </p:nvSpPr>
            <p:spPr>
              <a:xfrm flipH="1">
                <a:off x="519894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1"/>
              <p:cNvSpPr/>
              <p:nvPr/>
            </p:nvSpPr>
            <p:spPr>
              <a:xfrm flipH="1">
                <a:off x="519894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 name="Google Shape;219;p11"/>
            <p:cNvGrpSpPr/>
            <p:nvPr/>
          </p:nvGrpSpPr>
          <p:grpSpPr>
            <a:xfrm>
              <a:off x="5570297" y="4518900"/>
              <a:ext cx="231600" cy="624600"/>
              <a:chOff x="5570297" y="4518900"/>
              <a:chExt cx="231600" cy="624600"/>
            </a:xfrm>
          </p:grpSpPr>
          <p:sp>
            <p:nvSpPr>
              <p:cNvPr id="220" name="Google Shape;220;p11"/>
              <p:cNvSpPr/>
              <p:nvPr/>
            </p:nvSpPr>
            <p:spPr>
              <a:xfrm flipH="1">
                <a:off x="557029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1"/>
              <p:cNvSpPr/>
              <p:nvPr/>
            </p:nvSpPr>
            <p:spPr>
              <a:xfrm flipH="1">
                <a:off x="557029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1"/>
              <p:cNvSpPr/>
              <p:nvPr/>
            </p:nvSpPr>
            <p:spPr>
              <a:xfrm flipH="1">
                <a:off x="557029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 name="Google Shape;223;p11"/>
            <p:cNvGrpSpPr/>
            <p:nvPr/>
          </p:nvGrpSpPr>
          <p:grpSpPr>
            <a:xfrm>
              <a:off x="5941652" y="4309200"/>
              <a:ext cx="231600" cy="834300"/>
              <a:chOff x="5941652" y="4309200"/>
              <a:chExt cx="231600" cy="834300"/>
            </a:xfrm>
          </p:grpSpPr>
          <p:sp>
            <p:nvSpPr>
              <p:cNvPr id="224" name="Google Shape;224;p11"/>
              <p:cNvSpPr/>
              <p:nvPr/>
            </p:nvSpPr>
            <p:spPr>
              <a:xfrm flipH="1">
                <a:off x="594165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1"/>
              <p:cNvSpPr/>
              <p:nvPr/>
            </p:nvSpPr>
            <p:spPr>
              <a:xfrm flipH="1">
                <a:off x="5941652"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1"/>
              <p:cNvSpPr/>
              <p:nvPr/>
            </p:nvSpPr>
            <p:spPr>
              <a:xfrm flipH="1">
                <a:off x="594165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1"/>
              <p:cNvSpPr/>
              <p:nvPr/>
            </p:nvSpPr>
            <p:spPr>
              <a:xfrm flipH="1">
                <a:off x="594165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 name="Google Shape;228;p11"/>
            <p:cNvGrpSpPr/>
            <p:nvPr/>
          </p:nvGrpSpPr>
          <p:grpSpPr>
            <a:xfrm>
              <a:off x="6313006" y="4099200"/>
              <a:ext cx="231600" cy="1044300"/>
              <a:chOff x="6313006" y="4099200"/>
              <a:chExt cx="231600" cy="1044300"/>
            </a:xfrm>
          </p:grpSpPr>
          <p:sp>
            <p:nvSpPr>
              <p:cNvPr id="229" name="Google Shape;229;p11"/>
              <p:cNvSpPr/>
              <p:nvPr/>
            </p:nvSpPr>
            <p:spPr>
              <a:xfrm flipH="1">
                <a:off x="631300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1"/>
              <p:cNvSpPr/>
              <p:nvPr/>
            </p:nvSpPr>
            <p:spPr>
              <a:xfrm flipH="1">
                <a:off x="631300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1"/>
              <p:cNvSpPr/>
              <p:nvPr/>
            </p:nvSpPr>
            <p:spPr>
              <a:xfrm flipH="1">
                <a:off x="631300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1"/>
              <p:cNvSpPr/>
              <p:nvPr/>
            </p:nvSpPr>
            <p:spPr>
              <a:xfrm flipH="1">
                <a:off x="6313006"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1"/>
              <p:cNvSpPr/>
              <p:nvPr/>
            </p:nvSpPr>
            <p:spPr>
              <a:xfrm flipH="1">
                <a:off x="631300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4" name="Google Shape;234;p11"/>
            <p:cNvGrpSpPr/>
            <p:nvPr/>
          </p:nvGrpSpPr>
          <p:grpSpPr>
            <a:xfrm>
              <a:off x="6684361" y="4309200"/>
              <a:ext cx="231600" cy="834300"/>
              <a:chOff x="6684361" y="4309200"/>
              <a:chExt cx="231600" cy="834300"/>
            </a:xfrm>
          </p:grpSpPr>
          <p:sp>
            <p:nvSpPr>
              <p:cNvPr id="235" name="Google Shape;235;p11"/>
              <p:cNvSpPr/>
              <p:nvPr/>
            </p:nvSpPr>
            <p:spPr>
              <a:xfrm flipH="1">
                <a:off x="668436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1"/>
              <p:cNvSpPr/>
              <p:nvPr/>
            </p:nvSpPr>
            <p:spPr>
              <a:xfrm flipH="1">
                <a:off x="668436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1"/>
              <p:cNvSpPr/>
              <p:nvPr/>
            </p:nvSpPr>
            <p:spPr>
              <a:xfrm flipH="1">
                <a:off x="668436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1"/>
              <p:cNvSpPr/>
              <p:nvPr/>
            </p:nvSpPr>
            <p:spPr>
              <a:xfrm flipH="1">
                <a:off x="668436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9" name="Google Shape;239;p11"/>
            <p:cNvGrpSpPr/>
            <p:nvPr/>
          </p:nvGrpSpPr>
          <p:grpSpPr>
            <a:xfrm>
              <a:off x="7055715" y="4518900"/>
              <a:ext cx="231600" cy="624600"/>
              <a:chOff x="7055715" y="4518900"/>
              <a:chExt cx="231600" cy="624600"/>
            </a:xfrm>
          </p:grpSpPr>
          <p:sp>
            <p:nvSpPr>
              <p:cNvPr id="240" name="Google Shape;240;p11"/>
              <p:cNvSpPr/>
              <p:nvPr/>
            </p:nvSpPr>
            <p:spPr>
              <a:xfrm flipH="1">
                <a:off x="705571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1"/>
              <p:cNvSpPr/>
              <p:nvPr/>
            </p:nvSpPr>
            <p:spPr>
              <a:xfrm flipH="1">
                <a:off x="705571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1"/>
              <p:cNvSpPr/>
              <p:nvPr/>
            </p:nvSpPr>
            <p:spPr>
              <a:xfrm flipH="1">
                <a:off x="705571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 name="Google Shape;243;p11"/>
            <p:cNvGrpSpPr/>
            <p:nvPr/>
          </p:nvGrpSpPr>
          <p:grpSpPr>
            <a:xfrm>
              <a:off x="7798424" y="4099200"/>
              <a:ext cx="231600" cy="1044300"/>
              <a:chOff x="7798424" y="4099200"/>
              <a:chExt cx="231600" cy="1044300"/>
            </a:xfrm>
          </p:grpSpPr>
          <p:sp>
            <p:nvSpPr>
              <p:cNvPr id="244" name="Google Shape;244;p11"/>
              <p:cNvSpPr/>
              <p:nvPr/>
            </p:nvSpPr>
            <p:spPr>
              <a:xfrm flipH="1">
                <a:off x="779842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1"/>
              <p:cNvSpPr/>
              <p:nvPr/>
            </p:nvSpPr>
            <p:spPr>
              <a:xfrm flipH="1">
                <a:off x="779842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1"/>
              <p:cNvSpPr/>
              <p:nvPr/>
            </p:nvSpPr>
            <p:spPr>
              <a:xfrm flipH="1">
                <a:off x="779842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1"/>
              <p:cNvSpPr/>
              <p:nvPr/>
            </p:nvSpPr>
            <p:spPr>
              <a:xfrm flipH="1">
                <a:off x="7798424"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1"/>
              <p:cNvSpPr/>
              <p:nvPr/>
            </p:nvSpPr>
            <p:spPr>
              <a:xfrm flipH="1">
                <a:off x="779842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9" name="Google Shape;249;p11"/>
            <p:cNvGrpSpPr/>
            <p:nvPr/>
          </p:nvGrpSpPr>
          <p:grpSpPr>
            <a:xfrm>
              <a:off x="8169779" y="4309200"/>
              <a:ext cx="231600" cy="834300"/>
              <a:chOff x="8169779" y="4309200"/>
              <a:chExt cx="231600" cy="834300"/>
            </a:xfrm>
          </p:grpSpPr>
          <p:sp>
            <p:nvSpPr>
              <p:cNvPr id="250" name="Google Shape;250;p11"/>
              <p:cNvSpPr/>
              <p:nvPr/>
            </p:nvSpPr>
            <p:spPr>
              <a:xfrm flipH="1">
                <a:off x="81697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1"/>
              <p:cNvSpPr/>
              <p:nvPr/>
            </p:nvSpPr>
            <p:spPr>
              <a:xfrm flipH="1">
                <a:off x="8169779"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1"/>
              <p:cNvSpPr/>
              <p:nvPr/>
            </p:nvSpPr>
            <p:spPr>
              <a:xfrm flipH="1">
                <a:off x="81697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1"/>
              <p:cNvSpPr/>
              <p:nvPr/>
            </p:nvSpPr>
            <p:spPr>
              <a:xfrm flipH="1">
                <a:off x="81697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4" name="Google Shape;254;p11"/>
            <p:cNvGrpSpPr/>
            <p:nvPr/>
          </p:nvGrpSpPr>
          <p:grpSpPr>
            <a:xfrm>
              <a:off x="7427070" y="4309200"/>
              <a:ext cx="231600" cy="834300"/>
              <a:chOff x="7427070" y="4309200"/>
              <a:chExt cx="231600" cy="834300"/>
            </a:xfrm>
          </p:grpSpPr>
          <p:sp>
            <p:nvSpPr>
              <p:cNvPr id="255" name="Google Shape;255;p11"/>
              <p:cNvSpPr/>
              <p:nvPr/>
            </p:nvSpPr>
            <p:spPr>
              <a:xfrm flipH="1">
                <a:off x="7427070"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1"/>
              <p:cNvSpPr/>
              <p:nvPr/>
            </p:nvSpPr>
            <p:spPr>
              <a:xfrm flipH="1">
                <a:off x="7427070"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1"/>
              <p:cNvSpPr/>
              <p:nvPr/>
            </p:nvSpPr>
            <p:spPr>
              <a:xfrm flipH="1">
                <a:off x="7427070"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1"/>
              <p:cNvSpPr/>
              <p:nvPr/>
            </p:nvSpPr>
            <p:spPr>
              <a:xfrm flipH="1">
                <a:off x="7427070"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9" name="Google Shape;259;p11"/>
            <p:cNvGrpSpPr/>
            <p:nvPr/>
          </p:nvGrpSpPr>
          <p:grpSpPr>
            <a:xfrm>
              <a:off x="8541133" y="4518900"/>
              <a:ext cx="231600" cy="624600"/>
              <a:chOff x="8541133" y="4518900"/>
              <a:chExt cx="231600" cy="624600"/>
            </a:xfrm>
          </p:grpSpPr>
          <p:sp>
            <p:nvSpPr>
              <p:cNvPr id="260" name="Google Shape;260;p11"/>
              <p:cNvSpPr/>
              <p:nvPr/>
            </p:nvSpPr>
            <p:spPr>
              <a:xfrm flipH="1">
                <a:off x="854113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1"/>
              <p:cNvSpPr/>
              <p:nvPr/>
            </p:nvSpPr>
            <p:spPr>
              <a:xfrm flipH="1">
                <a:off x="854113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1"/>
              <p:cNvSpPr/>
              <p:nvPr/>
            </p:nvSpPr>
            <p:spPr>
              <a:xfrm flipH="1">
                <a:off x="854113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3" name="Google Shape;263;p11"/>
            <p:cNvGrpSpPr/>
            <p:nvPr/>
          </p:nvGrpSpPr>
          <p:grpSpPr>
            <a:xfrm>
              <a:off x="8912488" y="4309200"/>
              <a:ext cx="231600" cy="834300"/>
              <a:chOff x="8912488" y="4309200"/>
              <a:chExt cx="231600" cy="834300"/>
            </a:xfrm>
          </p:grpSpPr>
          <p:sp>
            <p:nvSpPr>
              <p:cNvPr id="264" name="Google Shape;264;p11"/>
              <p:cNvSpPr/>
              <p:nvPr/>
            </p:nvSpPr>
            <p:spPr>
              <a:xfrm flipH="1">
                <a:off x="89124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1"/>
              <p:cNvSpPr/>
              <p:nvPr/>
            </p:nvSpPr>
            <p:spPr>
              <a:xfrm flipH="1">
                <a:off x="89124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1"/>
              <p:cNvSpPr/>
              <p:nvPr/>
            </p:nvSpPr>
            <p:spPr>
              <a:xfrm flipH="1">
                <a:off x="89124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1"/>
              <p:cNvSpPr/>
              <p:nvPr/>
            </p:nvSpPr>
            <p:spPr>
              <a:xfrm flipH="1">
                <a:off x="89124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68" name="Google Shape;268;p11"/>
          <p:cNvSpPr txBox="1"/>
          <p:nvPr>
            <p:ph hasCustomPrompt="1" type="title"/>
          </p:nvPr>
        </p:nvSpPr>
        <p:spPr>
          <a:xfrm>
            <a:off x="1388625" y="772725"/>
            <a:ext cx="6366900" cy="18633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lt1"/>
              </a:buClr>
              <a:buSzPts val="8000"/>
              <a:buNone/>
              <a:defRPr sz="8000">
                <a:solidFill>
                  <a:schemeClr val="lt1"/>
                </a:solidFill>
              </a:defRPr>
            </a:lvl1pPr>
            <a:lvl2pPr lvl="1" algn="ctr">
              <a:spcBef>
                <a:spcPts val="0"/>
              </a:spcBef>
              <a:spcAft>
                <a:spcPts val="0"/>
              </a:spcAft>
              <a:buClr>
                <a:schemeClr val="lt1"/>
              </a:buClr>
              <a:buSzPts val="8000"/>
              <a:buNone/>
              <a:defRPr sz="8000">
                <a:solidFill>
                  <a:schemeClr val="lt1"/>
                </a:solidFill>
              </a:defRPr>
            </a:lvl2pPr>
            <a:lvl3pPr lvl="2" algn="ctr">
              <a:spcBef>
                <a:spcPts val="0"/>
              </a:spcBef>
              <a:spcAft>
                <a:spcPts val="0"/>
              </a:spcAft>
              <a:buClr>
                <a:schemeClr val="lt1"/>
              </a:buClr>
              <a:buSzPts val="8000"/>
              <a:buNone/>
              <a:defRPr sz="8000">
                <a:solidFill>
                  <a:schemeClr val="lt1"/>
                </a:solidFill>
              </a:defRPr>
            </a:lvl3pPr>
            <a:lvl4pPr lvl="3" algn="ctr">
              <a:spcBef>
                <a:spcPts val="0"/>
              </a:spcBef>
              <a:spcAft>
                <a:spcPts val="0"/>
              </a:spcAft>
              <a:buClr>
                <a:schemeClr val="lt1"/>
              </a:buClr>
              <a:buSzPts val="8000"/>
              <a:buNone/>
              <a:defRPr sz="8000">
                <a:solidFill>
                  <a:schemeClr val="lt1"/>
                </a:solidFill>
              </a:defRPr>
            </a:lvl4pPr>
            <a:lvl5pPr lvl="4" algn="ctr">
              <a:spcBef>
                <a:spcPts val="0"/>
              </a:spcBef>
              <a:spcAft>
                <a:spcPts val="0"/>
              </a:spcAft>
              <a:buClr>
                <a:schemeClr val="lt1"/>
              </a:buClr>
              <a:buSzPts val="8000"/>
              <a:buNone/>
              <a:defRPr sz="8000">
                <a:solidFill>
                  <a:schemeClr val="lt1"/>
                </a:solidFill>
              </a:defRPr>
            </a:lvl5pPr>
            <a:lvl6pPr lvl="5" algn="ctr">
              <a:spcBef>
                <a:spcPts val="0"/>
              </a:spcBef>
              <a:spcAft>
                <a:spcPts val="0"/>
              </a:spcAft>
              <a:buClr>
                <a:schemeClr val="lt1"/>
              </a:buClr>
              <a:buSzPts val="8000"/>
              <a:buNone/>
              <a:defRPr sz="8000">
                <a:solidFill>
                  <a:schemeClr val="lt1"/>
                </a:solidFill>
              </a:defRPr>
            </a:lvl6pPr>
            <a:lvl7pPr lvl="6" algn="ctr">
              <a:spcBef>
                <a:spcPts val="0"/>
              </a:spcBef>
              <a:spcAft>
                <a:spcPts val="0"/>
              </a:spcAft>
              <a:buClr>
                <a:schemeClr val="lt1"/>
              </a:buClr>
              <a:buSzPts val="8000"/>
              <a:buNone/>
              <a:defRPr sz="8000">
                <a:solidFill>
                  <a:schemeClr val="lt1"/>
                </a:solidFill>
              </a:defRPr>
            </a:lvl7pPr>
            <a:lvl8pPr lvl="7" algn="ctr">
              <a:spcBef>
                <a:spcPts val="0"/>
              </a:spcBef>
              <a:spcAft>
                <a:spcPts val="0"/>
              </a:spcAft>
              <a:buClr>
                <a:schemeClr val="lt1"/>
              </a:buClr>
              <a:buSzPts val="8000"/>
              <a:buNone/>
              <a:defRPr sz="8000">
                <a:solidFill>
                  <a:schemeClr val="lt1"/>
                </a:solidFill>
              </a:defRPr>
            </a:lvl8pPr>
            <a:lvl9pPr lvl="8" algn="ctr">
              <a:spcBef>
                <a:spcPts val="0"/>
              </a:spcBef>
              <a:spcAft>
                <a:spcPts val="0"/>
              </a:spcAft>
              <a:buClr>
                <a:schemeClr val="lt1"/>
              </a:buClr>
              <a:buSzPts val="8000"/>
              <a:buNone/>
              <a:defRPr sz="8000">
                <a:solidFill>
                  <a:schemeClr val="lt1"/>
                </a:solidFill>
              </a:defRPr>
            </a:lvl9pPr>
          </a:lstStyle>
          <a:p>
            <a:r>
              <a:t>xx%</a:t>
            </a:r>
          </a:p>
        </p:txBody>
      </p:sp>
      <p:sp>
        <p:nvSpPr>
          <p:cNvPr id="269" name="Google Shape;269;p11"/>
          <p:cNvSpPr txBox="1"/>
          <p:nvPr>
            <p:ph idx="1" type="body"/>
          </p:nvPr>
        </p:nvSpPr>
        <p:spPr>
          <a:xfrm>
            <a:off x="1388625" y="2712300"/>
            <a:ext cx="6366900" cy="1111200"/>
          </a:xfrm>
          <a:prstGeom prst="rect">
            <a:avLst/>
          </a:prstGeom>
        </p:spPr>
        <p:txBody>
          <a:bodyPr anchorCtr="0" anchor="t" bIns="91425" lIns="91425" spcFirstLastPara="1" rIns="91425" wrap="square" tIns="91425">
            <a:normAutofit/>
          </a:bodyPr>
          <a:lstStyle>
            <a:lvl1pPr indent="-311150" lvl="0" marL="457200" algn="ctr">
              <a:spcBef>
                <a:spcPts val="0"/>
              </a:spcBef>
              <a:spcAft>
                <a:spcPts val="0"/>
              </a:spcAft>
              <a:buClr>
                <a:schemeClr val="lt1"/>
              </a:buClr>
              <a:buSzPts val="1300"/>
              <a:buChar char="●"/>
              <a:defRPr>
                <a:solidFill>
                  <a:schemeClr val="lt1"/>
                </a:solidFill>
              </a:defRPr>
            </a:lvl1pPr>
            <a:lvl2pPr indent="-298450" lvl="1" marL="914400" algn="ctr">
              <a:spcBef>
                <a:spcPts val="0"/>
              </a:spcBef>
              <a:spcAft>
                <a:spcPts val="0"/>
              </a:spcAft>
              <a:buClr>
                <a:schemeClr val="lt1"/>
              </a:buClr>
              <a:buSzPts val="1100"/>
              <a:buChar char="○"/>
              <a:defRPr>
                <a:solidFill>
                  <a:schemeClr val="lt1"/>
                </a:solidFill>
              </a:defRPr>
            </a:lvl2pPr>
            <a:lvl3pPr indent="-298450" lvl="2" marL="1371600" algn="ctr">
              <a:spcBef>
                <a:spcPts val="0"/>
              </a:spcBef>
              <a:spcAft>
                <a:spcPts val="0"/>
              </a:spcAft>
              <a:buClr>
                <a:schemeClr val="lt1"/>
              </a:buClr>
              <a:buSzPts val="1100"/>
              <a:buChar char="■"/>
              <a:defRPr>
                <a:solidFill>
                  <a:schemeClr val="lt1"/>
                </a:solidFill>
              </a:defRPr>
            </a:lvl3pPr>
            <a:lvl4pPr indent="-298450" lvl="3" marL="1828800" algn="ctr">
              <a:spcBef>
                <a:spcPts val="0"/>
              </a:spcBef>
              <a:spcAft>
                <a:spcPts val="0"/>
              </a:spcAft>
              <a:buClr>
                <a:schemeClr val="lt1"/>
              </a:buClr>
              <a:buSzPts val="1100"/>
              <a:buChar char="●"/>
              <a:defRPr>
                <a:solidFill>
                  <a:schemeClr val="lt1"/>
                </a:solidFill>
              </a:defRPr>
            </a:lvl4pPr>
            <a:lvl5pPr indent="-298450" lvl="4" marL="2286000" algn="ctr">
              <a:spcBef>
                <a:spcPts val="0"/>
              </a:spcBef>
              <a:spcAft>
                <a:spcPts val="0"/>
              </a:spcAft>
              <a:buClr>
                <a:schemeClr val="lt1"/>
              </a:buClr>
              <a:buSzPts val="1100"/>
              <a:buChar char="○"/>
              <a:defRPr>
                <a:solidFill>
                  <a:schemeClr val="lt1"/>
                </a:solidFill>
              </a:defRPr>
            </a:lvl5pPr>
            <a:lvl6pPr indent="-298450" lvl="5" marL="2743200" algn="ctr">
              <a:spcBef>
                <a:spcPts val="0"/>
              </a:spcBef>
              <a:spcAft>
                <a:spcPts val="0"/>
              </a:spcAft>
              <a:buClr>
                <a:schemeClr val="lt1"/>
              </a:buClr>
              <a:buSzPts val="1100"/>
              <a:buChar char="■"/>
              <a:defRPr>
                <a:solidFill>
                  <a:schemeClr val="lt1"/>
                </a:solidFill>
              </a:defRPr>
            </a:lvl6pPr>
            <a:lvl7pPr indent="-298450" lvl="6" marL="3200400" algn="ctr">
              <a:spcBef>
                <a:spcPts val="0"/>
              </a:spcBef>
              <a:spcAft>
                <a:spcPts val="0"/>
              </a:spcAft>
              <a:buClr>
                <a:schemeClr val="lt1"/>
              </a:buClr>
              <a:buSzPts val="1100"/>
              <a:buChar char="●"/>
              <a:defRPr>
                <a:solidFill>
                  <a:schemeClr val="lt1"/>
                </a:solidFill>
              </a:defRPr>
            </a:lvl7pPr>
            <a:lvl8pPr indent="-298450" lvl="7" marL="3657600" algn="ctr">
              <a:spcBef>
                <a:spcPts val="0"/>
              </a:spcBef>
              <a:spcAft>
                <a:spcPts val="0"/>
              </a:spcAft>
              <a:buClr>
                <a:schemeClr val="lt1"/>
              </a:buClr>
              <a:buSzPts val="1100"/>
              <a:buChar char="○"/>
              <a:defRPr>
                <a:solidFill>
                  <a:schemeClr val="lt1"/>
                </a:solidFill>
              </a:defRPr>
            </a:lvl8pPr>
            <a:lvl9pPr indent="-298450" lvl="8" marL="4114800" algn="ctr">
              <a:spcBef>
                <a:spcPts val="0"/>
              </a:spcBef>
              <a:spcAft>
                <a:spcPts val="0"/>
              </a:spcAft>
              <a:buClr>
                <a:schemeClr val="lt1"/>
              </a:buClr>
              <a:buSzPts val="1100"/>
              <a:buChar char="■"/>
              <a:defRPr>
                <a:solidFill>
                  <a:schemeClr val="lt1"/>
                </a:solidFill>
              </a:defRPr>
            </a:lvl9pPr>
          </a:lstStyle>
          <a:p/>
        </p:txBody>
      </p:sp>
      <p:sp>
        <p:nvSpPr>
          <p:cNvPr id="270" name="Google Shape;270;p11"/>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71" name="Shape 271"/>
        <p:cNvGrpSpPr/>
        <p:nvPr/>
      </p:nvGrpSpPr>
      <p:grpSpPr>
        <a:xfrm>
          <a:off x="0" y="0"/>
          <a:ext cx="0" cy="0"/>
          <a:chOff x="0" y="0"/>
          <a:chExt cx="0" cy="0"/>
        </a:xfrm>
      </p:grpSpPr>
      <p:sp>
        <p:nvSpPr>
          <p:cNvPr id="272" name="Google Shape;272;p12"/>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bg>
      <p:bgPr>
        <a:blipFill>
          <a:blip r:embed="rId2">
            <a:alphaModFix/>
          </a:blip>
          <a:stretch>
            <a:fillRect/>
          </a:stretch>
        </a:blipFill>
      </p:bgPr>
    </p:bg>
    <p:spTree>
      <p:nvGrpSpPr>
        <p:cNvPr id="277" name="Shape 277"/>
        <p:cNvGrpSpPr/>
        <p:nvPr/>
      </p:nvGrpSpPr>
      <p:grpSpPr>
        <a:xfrm>
          <a:off x="0" y="0"/>
          <a:ext cx="0" cy="0"/>
          <a:chOff x="0" y="0"/>
          <a:chExt cx="0" cy="0"/>
        </a:xfrm>
      </p:grpSpPr>
      <p:sp>
        <p:nvSpPr>
          <p:cNvPr id="278" name="Google Shape;278;p14"/>
          <p:cNvSpPr txBox="1"/>
          <p:nvPr>
            <p:ph type="title"/>
          </p:nvPr>
        </p:nvSpPr>
        <p:spPr>
          <a:xfrm>
            <a:off x="311700" y="144400"/>
            <a:ext cx="8520600" cy="5727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Clr>
                <a:schemeClr val="lt1"/>
              </a:buClr>
              <a:buSzPts val="1600"/>
              <a:buNone/>
              <a:defRPr sz="1600">
                <a:solidFill>
                  <a:schemeClr val="lt1"/>
                </a:solidFill>
              </a:defRPr>
            </a:lvl1pPr>
            <a:lvl2pPr lvl="1" rtl="0" algn="l">
              <a:lnSpc>
                <a:spcPct val="100000"/>
              </a:lnSpc>
              <a:spcBef>
                <a:spcPts val="0"/>
              </a:spcBef>
              <a:spcAft>
                <a:spcPts val="0"/>
              </a:spcAft>
              <a:buClr>
                <a:srgbClr val="761A79"/>
              </a:buClr>
              <a:buSzPts val="1600"/>
              <a:buNone/>
              <a:defRPr sz="1600">
                <a:solidFill>
                  <a:srgbClr val="761A79"/>
                </a:solidFill>
              </a:defRPr>
            </a:lvl2pPr>
            <a:lvl3pPr lvl="2" rtl="0" algn="l">
              <a:lnSpc>
                <a:spcPct val="100000"/>
              </a:lnSpc>
              <a:spcBef>
                <a:spcPts val="0"/>
              </a:spcBef>
              <a:spcAft>
                <a:spcPts val="0"/>
              </a:spcAft>
              <a:buClr>
                <a:srgbClr val="761A79"/>
              </a:buClr>
              <a:buSzPts val="1600"/>
              <a:buNone/>
              <a:defRPr sz="1600">
                <a:solidFill>
                  <a:srgbClr val="761A79"/>
                </a:solidFill>
              </a:defRPr>
            </a:lvl3pPr>
            <a:lvl4pPr lvl="3" rtl="0" algn="l">
              <a:lnSpc>
                <a:spcPct val="100000"/>
              </a:lnSpc>
              <a:spcBef>
                <a:spcPts val="0"/>
              </a:spcBef>
              <a:spcAft>
                <a:spcPts val="0"/>
              </a:spcAft>
              <a:buClr>
                <a:srgbClr val="761A79"/>
              </a:buClr>
              <a:buSzPts val="1600"/>
              <a:buNone/>
              <a:defRPr sz="1600">
                <a:solidFill>
                  <a:srgbClr val="761A79"/>
                </a:solidFill>
              </a:defRPr>
            </a:lvl4pPr>
            <a:lvl5pPr lvl="4" rtl="0" algn="l">
              <a:lnSpc>
                <a:spcPct val="100000"/>
              </a:lnSpc>
              <a:spcBef>
                <a:spcPts val="0"/>
              </a:spcBef>
              <a:spcAft>
                <a:spcPts val="0"/>
              </a:spcAft>
              <a:buClr>
                <a:srgbClr val="761A79"/>
              </a:buClr>
              <a:buSzPts val="1600"/>
              <a:buNone/>
              <a:defRPr sz="1600">
                <a:solidFill>
                  <a:srgbClr val="761A79"/>
                </a:solidFill>
              </a:defRPr>
            </a:lvl5pPr>
            <a:lvl6pPr lvl="5" rtl="0" algn="l">
              <a:lnSpc>
                <a:spcPct val="100000"/>
              </a:lnSpc>
              <a:spcBef>
                <a:spcPts val="0"/>
              </a:spcBef>
              <a:spcAft>
                <a:spcPts val="0"/>
              </a:spcAft>
              <a:buClr>
                <a:srgbClr val="761A79"/>
              </a:buClr>
              <a:buSzPts val="1600"/>
              <a:buNone/>
              <a:defRPr sz="1600">
                <a:solidFill>
                  <a:srgbClr val="761A79"/>
                </a:solidFill>
              </a:defRPr>
            </a:lvl6pPr>
            <a:lvl7pPr lvl="6" rtl="0" algn="l">
              <a:lnSpc>
                <a:spcPct val="100000"/>
              </a:lnSpc>
              <a:spcBef>
                <a:spcPts val="0"/>
              </a:spcBef>
              <a:spcAft>
                <a:spcPts val="0"/>
              </a:spcAft>
              <a:buClr>
                <a:srgbClr val="761A79"/>
              </a:buClr>
              <a:buSzPts val="1600"/>
              <a:buNone/>
              <a:defRPr sz="1600">
                <a:solidFill>
                  <a:srgbClr val="761A79"/>
                </a:solidFill>
              </a:defRPr>
            </a:lvl7pPr>
            <a:lvl8pPr lvl="7" rtl="0" algn="l">
              <a:lnSpc>
                <a:spcPct val="100000"/>
              </a:lnSpc>
              <a:spcBef>
                <a:spcPts val="0"/>
              </a:spcBef>
              <a:spcAft>
                <a:spcPts val="0"/>
              </a:spcAft>
              <a:buClr>
                <a:srgbClr val="761A79"/>
              </a:buClr>
              <a:buSzPts val="1600"/>
              <a:buNone/>
              <a:defRPr sz="1600">
                <a:solidFill>
                  <a:srgbClr val="761A79"/>
                </a:solidFill>
              </a:defRPr>
            </a:lvl8pPr>
            <a:lvl9pPr lvl="8" rtl="0" algn="l">
              <a:lnSpc>
                <a:spcPct val="100000"/>
              </a:lnSpc>
              <a:spcBef>
                <a:spcPts val="0"/>
              </a:spcBef>
              <a:spcAft>
                <a:spcPts val="0"/>
              </a:spcAft>
              <a:buClr>
                <a:srgbClr val="761A79"/>
              </a:buClr>
              <a:buSzPts val="1600"/>
              <a:buNone/>
              <a:defRPr sz="1600">
                <a:solidFill>
                  <a:srgbClr val="761A79"/>
                </a:solidFil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79" name="Shape 279"/>
        <p:cNvGrpSpPr/>
        <p:nvPr/>
      </p:nvGrpSpPr>
      <p:grpSpPr>
        <a:xfrm>
          <a:off x="0" y="0"/>
          <a:ext cx="0" cy="0"/>
          <a:chOff x="0" y="0"/>
          <a:chExt cx="0" cy="0"/>
        </a:xfrm>
      </p:grpSpPr>
      <p:sp>
        <p:nvSpPr>
          <p:cNvPr id="280" name="Google Shape;280;p15"/>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281" name="Google Shape;281;p15"/>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82" name="Google Shape;282;p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83" name="Shape 283"/>
        <p:cNvGrpSpPr/>
        <p:nvPr/>
      </p:nvGrpSpPr>
      <p:grpSpPr>
        <a:xfrm>
          <a:off x="0" y="0"/>
          <a:ext cx="0" cy="0"/>
          <a:chOff x="0" y="0"/>
          <a:chExt cx="0" cy="0"/>
        </a:xfrm>
      </p:grpSpPr>
      <p:sp>
        <p:nvSpPr>
          <p:cNvPr id="284" name="Google Shape;284;p16"/>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rtl="0" algn="ctr">
              <a:lnSpc>
                <a:spcPct val="100000"/>
              </a:lnSpc>
              <a:spcBef>
                <a:spcPts val="0"/>
              </a:spcBef>
              <a:spcAft>
                <a:spcPts val="0"/>
              </a:spcAft>
              <a:buSzPts val="3600"/>
              <a:buNone/>
              <a:defRPr sz="3600"/>
            </a:lvl1pPr>
            <a:lvl2pPr lvl="1" rtl="0" algn="ctr">
              <a:lnSpc>
                <a:spcPct val="100000"/>
              </a:lnSpc>
              <a:spcBef>
                <a:spcPts val="0"/>
              </a:spcBef>
              <a:spcAft>
                <a:spcPts val="0"/>
              </a:spcAft>
              <a:buSzPts val="3600"/>
              <a:buNone/>
              <a:defRPr sz="3600"/>
            </a:lvl2pPr>
            <a:lvl3pPr lvl="2" rtl="0" algn="ctr">
              <a:lnSpc>
                <a:spcPct val="100000"/>
              </a:lnSpc>
              <a:spcBef>
                <a:spcPts val="0"/>
              </a:spcBef>
              <a:spcAft>
                <a:spcPts val="0"/>
              </a:spcAft>
              <a:buSzPts val="3600"/>
              <a:buNone/>
              <a:defRPr sz="3600"/>
            </a:lvl3pPr>
            <a:lvl4pPr lvl="3" rtl="0" algn="ctr">
              <a:lnSpc>
                <a:spcPct val="100000"/>
              </a:lnSpc>
              <a:spcBef>
                <a:spcPts val="0"/>
              </a:spcBef>
              <a:spcAft>
                <a:spcPts val="0"/>
              </a:spcAft>
              <a:buSzPts val="3600"/>
              <a:buNone/>
              <a:defRPr sz="3600"/>
            </a:lvl4pPr>
            <a:lvl5pPr lvl="4" rtl="0" algn="ctr">
              <a:lnSpc>
                <a:spcPct val="100000"/>
              </a:lnSpc>
              <a:spcBef>
                <a:spcPts val="0"/>
              </a:spcBef>
              <a:spcAft>
                <a:spcPts val="0"/>
              </a:spcAft>
              <a:buSzPts val="3600"/>
              <a:buNone/>
              <a:defRPr sz="3600"/>
            </a:lvl5pPr>
            <a:lvl6pPr lvl="5" rtl="0" algn="ctr">
              <a:lnSpc>
                <a:spcPct val="100000"/>
              </a:lnSpc>
              <a:spcBef>
                <a:spcPts val="0"/>
              </a:spcBef>
              <a:spcAft>
                <a:spcPts val="0"/>
              </a:spcAft>
              <a:buSzPts val="3600"/>
              <a:buNone/>
              <a:defRPr sz="3600"/>
            </a:lvl6pPr>
            <a:lvl7pPr lvl="6" rtl="0" algn="ctr">
              <a:lnSpc>
                <a:spcPct val="100000"/>
              </a:lnSpc>
              <a:spcBef>
                <a:spcPts val="0"/>
              </a:spcBef>
              <a:spcAft>
                <a:spcPts val="0"/>
              </a:spcAft>
              <a:buSzPts val="3600"/>
              <a:buNone/>
              <a:defRPr sz="3600"/>
            </a:lvl7pPr>
            <a:lvl8pPr lvl="7" rtl="0" algn="ctr">
              <a:lnSpc>
                <a:spcPct val="100000"/>
              </a:lnSpc>
              <a:spcBef>
                <a:spcPts val="0"/>
              </a:spcBef>
              <a:spcAft>
                <a:spcPts val="0"/>
              </a:spcAft>
              <a:buSzPts val="3600"/>
              <a:buNone/>
              <a:defRPr sz="3600"/>
            </a:lvl8pPr>
            <a:lvl9pPr lvl="8" rtl="0" algn="ctr">
              <a:lnSpc>
                <a:spcPct val="100000"/>
              </a:lnSpc>
              <a:spcBef>
                <a:spcPts val="0"/>
              </a:spcBef>
              <a:spcAft>
                <a:spcPts val="0"/>
              </a:spcAft>
              <a:buSzPts val="3600"/>
              <a:buNone/>
              <a:defRPr sz="3600"/>
            </a:lvl9pPr>
          </a:lstStyle>
          <a:p/>
        </p:txBody>
      </p:sp>
      <p:sp>
        <p:nvSpPr>
          <p:cNvPr id="285" name="Google Shape;285;p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86" name="Shape 286"/>
        <p:cNvGrpSpPr/>
        <p:nvPr/>
      </p:nvGrpSpPr>
      <p:grpSpPr>
        <a:xfrm>
          <a:off x="0" y="0"/>
          <a:ext cx="0" cy="0"/>
          <a:chOff x="0" y="0"/>
          <a:chExt cx="0" cy="0"/>
        </a:xfrm>
      </p:grpSpPr>
      <p:sp>
        <p:nvSpPr>
          <p:cNvPr id="287" name="Google Shape;287;p1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288" name="Google Shape;288;p1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sp>
        <p:nvSpPr>
          <p:cNvPr id="289" name="Google Shape;289;p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90" name="Shape 290"/>
        <p:cNvGrpSpPr/>
        <p:nvPr/>
      </p:nvGrpSpPr>
      <p:grpSpPr>
        <a:xfrm>
          <a:off x="0" y="0"/>
          <a:ext cx="0" cy="0"/>
          <a:chOff x="0" y="0"/>
          <a:chExt cx="0" cy="0"/>
        </a:xfrm>
      </p:grpSpPr>
      <p:sp>
        <p:nvSpPr>
          <p:cNvPr id="291" name="Google Shape;291;p1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292" name="Google Shape;292;p18"/>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293" name="Google Shape;293;p18"/>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294" name="Google Shape;294;p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5" name="Shape 295"/>
        <p:cNvGrpSpPr/>
        <p:nvPr/>
      </p:nvGrpSpPr>
      <p:grpSpPr>
        <a:xfrm>
          <a:off x="0" y="0"/>
          <a:ext cx="0" cy="0"/>
          <a:chOff x="0" y="0"/>
          <a:chExt cx="0" cy="0"/>
        </a:xfrm>
      </p:grpSpPr>
      <p:sp>
        <p:nvSpPr>
          <p:cNvPr id="296" name="Google Shape;296;p1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297" name="Google Shape;297;p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98" name="Shape 298"/>
        <p:cNvGrpSpPr/>
        <p:nvPr/>
      </p:nvGrpSpPr>
      <p:grpSpPr>
        <a:xfrm>
          <a:off x="0" y="0"/>
          <a:ext cx="0" cy="0"/>
          <a:chOff x="0" y="0"/>
          <a:chExt cx="0" cy="0"/>
        </a:xfrm>
      </p:grpSpPr>
      <p:sp>
        <p:nvSpPr>
          <p:cNvPr id="299" name="Google Shape;299;p20"/>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rtl="0" algn="l">
              <a:lnSpc>
                <a:spcPct val="100000"/>
              </a:lnSpc>
              <a:spcBef>
                <a:spcPts val="0"/>
              </a:spcBef>
              <a:spcAft>
                <a:spcPts val="0"/>
              </a:spcAft>
              <a:buSzPts val="2400"/>
              <a:buNone/>
              <a:defRPr sz="2400"/>
            </a:lvl1pPr>
            <a:lvl2pPr lvl="1" rtl="0" algn="l">
              <a:lnSpc>
                <a:spcPct val="100000"/>
              </a:lnSpc>
              <a:spcBef>
                <a:spcPts val="0"/>
              </a:spcBef>
              <a:spcAft>
                <a:spcPts val="0"/>
              </a:spcAft>
              <a:buSzPts val="2400"/>
              <a:buNone/>
              <a:defRPr sz="2400"/>
            </a:lvl2pPr>
            <a:lvl3pPr lvl="2" rtl="0" algn="l">
              <a:lnSpc>
                <a:spcPct val="100000"/>
              </a:lnSpc>
              <a:spcBef>
                <a:spcPts val="0"/>
              </a:spcBef>
              <a:spcAft>
                <a:spcPts val="0"/>
              </a:spcAft>
              <a:buSzPts val="2400"/>
              <a:buNone/>
              <a:defRPr sz="2400"/>
            </a:lvl3pPr>
            <a:lvl4pPr lvl="3" rtl="0" algn="l">
              <a:lnSpc>
                <a:spcPct val="100000"/>
              </a:lnSpc>
              <a:spcBef>
                <a:spcPts val="0"/>
              </a:spcBef>
              <a:spcAft>
                <a:spcPts val="0"/>
              </a:spcAft>
              <a:buSzPts val="2400"/>
              <a:buNone/>
              <a:defRPr sz="2400"/>
            </a:lvl4pPr>
            <a:lvl5pPr lvl="4" rtl="0" algn="l">
              <a:lnSpc>
                <a:spcPct val="100000"/>
              </a:lnSpc>
              <a:spcBef>
                <a:spcPts val="0"/>
              </a:spcBef>
              <a:spcAft>
                <a:spcPts val="0"/>
              </a:spcAft>
              <a:buSzPts val="2400"/>
              <a:buNone/>
              <a:defRPr sz="2400"/>
            </a:lvl5pPr>
            <a:lvl6pPr lvl="5" rtl="0" algn="l">
              <a:lnSpc>
                <a:spcPct val="100000"/>
              </a:lnSpc>
              <a:spcBef>
                <a:spcPts val="0"/>
              </a:spcBef>
              <a:spcAft>
                <a:spcPts val="0"/>
              </a:spcAft>
              <a:buSzPts val="2400"/>
              <a:buNone/>
              <a:defRPr sz="2400"/>
            </a:lvl6pPr>
            <a:lvl7pPr lvl="6" rtl="0" algn="l">
              <a:lnSpc>
                <a:spcPct val="100000"/>
              </a:lnSpc>
              <a:spcBef>
                <a:spcPts val="0"/>
              </a:spcBef>
              <a:spcAft>
                <a:spcPts val="0"/>
              </a:spcAft>
              <a:buSzPts val="2400"/>
              <a:buNone/>
              <a:defRPr sz="2400"/>
            </a:lvl7pPr>
            <a:lvl8pPr lvl="7" rtl="0" algn="l">
              <a:lnSpc>
                <a:spcPct val="100000"/>
              </a:lnSpc>
              <a:spcBef>
                <a:spcPts val="0"/>
              </a:spcBef>
              <a:spcAft>
                <a:spcPts val="0"/>
              </a:spcAft>
              <a:buSzPts val="2400"/>
              <a:buNone/>
              <a:defRPr sz="2400"/>
            </a:lvl8pPr>
            <a:lvl9pPr lvl="8" rtl="0" algn="l">
              <a:lnSpc>
                <a:spcPct val="100000"/>
              </a:lnSpc>
              <a:spcBef>
                <a:spcPts val="0"/>
              </a:spcBef>
              <a:spcAft>
                <a:spcPts val="0"/>
              </a:spcAft>
              <a:buSzPts val="2400"/>
              <a:buNone/>
              <a:defRPr sz="2400"/>
            </a:lvl9pPr>
          </a:lstStyle>
          <a:p/>
        </p:txBody>
      </p:sp>
      <p:sp>
        <p:nvSpPr>
          <p:cNvPr id="300" name="Google Shape;300;p20"/>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rtl="0" algn="l">
              <a:lnSpc>
                <a:spcPct val="115000"/>
              </a:lnSpc>
              <a:spcBef>
                <a:spcPts val="0"/>
              </a:spcBef>
              <a:spcAft>
                <a:spcPts val="0"/>
              </a:spcAft>
              <a:buSzPts val="1200"/>
              <a:buChar char="●"/>
              <a:defRPr sz="12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301" name="Google Shape;301;p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02" name="Shape 302"/>
        <p:cNvGrpSpPr/>
        <p:nvPr/>
      </p:nvGrpSpPr>
      <p:grpSpPr>
        <a:xfrm>
          <a:off x="0" y="0"/>
          <a:ext cx="0" cy="0"/>
          <a:chOff x="0" y="0"/>
          <a:chExt cx="0" cy="0"/>
        </a:xfrm>
      </p:grpSpPr>
      <p:sp>
        <p:nvSpPr>
          <p:cNvPr id="303" name="Google Shape;303;p21"/>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rtl="0" algn="l">
              <a:lnSpc>
                <a:spcPct val="100000"/>
              </a:lnSpc>
              <a:spcBef>
                <a:spcPts val="0"/>
              </a:spcBef>
              <a:spcAft>
                <a:spcPts val="0"/>
              </a:spcAft>
              <a:buSzPts val="4800"/>
              <a:buNone/>
              <a:defRPr sz="4800"/>
            </a:lvl1pPr>
            <a:lvl2pPr lvl="1" rtl="0" algn="l">
              <a:lnSpc>
                <a:spcPct val="100000"/>
              </a:lnSpc>
              <a:spcBef>
                <a:spcPts val="0"/>
              </a:spcBef>
              <a:spcAft>
                <a:spcPts val="0"/>
              </a:spcAft>
              <a:buSzPts val="4800"/>
              <a:buNone/>
              <a:defRPr sz="4800"/>
            </a:lvl2pPr>
            <a:lvl3pPr lvl="2" rtl="0" algn="l">
              <a:lnSpc>
                <a:spcPct val="100000"/>
              </a:lnSpc>
              <a:spcBef>
                <a:spcPts val="0"/>
              </a:spcBef>
              <a:spcAft>
                <a:spcPts val="0"/>
              </a:spcAft>
              <a:buSzPts val="4800"/>
              <a:buNone/>
              <a:defRPr sz="4800"/>
            </a:lvl3pPr>
            <a:lvl4pPr lvl="3" rtl="0" algn="l">
              <a:lnSpc>
                <a:spcPct val="100000"/>
              </a:lnSpc>
              <a:spcBef>
                <a:spcPts val="0"/>
              </a:spcBef>
              <a:spcAft>
                <a:spcPts val="0"/>
              </a:spcAft>
              <a:buSzPts val="4800"/>
              <a:buNone/>
              <a:defRPr sz="4800"/>
            </a:lvl4pPr>
            <a:lvl5pPr lvl="4" rtl="0" algn="l">
              <a:lnSpc>
                <a:spcPct val="100000"/>
              </a:lnSpc>
              <a:spcBef>
                <a:spcPts val="0"/>
              </a:spcBef>
              <a:spcAft>
                <a:spcPts val="0"/>
              </a:spcAft>
              <a:buSzPts val="4800"/>
              <a:buNone/>
              <a:defRPr sz="4800"/>
            </a:lvl5pPr>
            <a:lvl6pPr lvl="5" rtl="0" algn="l">
              <a:lnSpc>
                <a:spcPct val="100000"/>
              </a:lnSpc>
              <a:spcBef>
                <a:spcPts val="0"/>
              </a:spcBef>
              <a:spcAft>
                <a:spcPts val="0"/>
              </a:spcAft>
              <a:buSzPts val="4800"/>
              <a:buNone/>
              <a:defRPr sz="4800"/>
            </a:lvl6pPr>
            <a:lvl7pPr lvl="6" rtl="0" algn="l">
              <a:lnSpc>
                <a:spcPct val="100000"/>
              </a:lnSpc>
              <a:spcBef>
                <a:spcPts val="0"/>
              </a:spcBef>
              <a:spcAft>
                <a:spcPts val="0"/>
              </a:spcAft>
              <a:buSzPts val="4800"/>
              <a:buNone/>
              <a:defRPr sz="4800"/>
            </a:lvl7pPr>
            <a:lvl8pPr lvl="7" rtl="0" algn="l">
              <a:lnSpc>
                <a:spcPct val="100000"/>
              </a:lnSpc>
              <a:spcBef>
                <a:spcPts val="0"/>
              </a:spcBef>
              <a:spcAft>
                <a:spcPts val="0"/>
              </a:spcAft>
              <a:buSzPts val="4800"/>
              <a:buNone/>
              <a:defRPr sz="4800"/>
            </a:lvl8pPr>
            <a:lvl9pPr lvl="8" rtl="0" algn="l">
              <a:lnSpc>
                <a:spcPct val="100000"/>
              </a:lnSpc>
              <a:spcBef>
                <a:spcPts val="0"/>
              </a:spcBef>
              <a:spcAft>
                <a:spcPts val="0"/>
              </a:spcAft>
              <a:buSzPts val="4800"/>
              <a:buNone/>
              <a:defRPr sz="4800"/>
            </a:lvl9pPr>
          </a:lstStyle>
          <a:p/>
        </p:txBody>
      </p:sp>
      <p:sp>
        <p:nvSpPr>
          <p:cNvPr id="304" name="Google Shape;304;p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49" name="Shape 49"/>
        <p:cNvGrpSpPr/>
        <p:nvPr/>
      </p:nvGrpSpPr>
      <p:grpSpPr>
        <a:xfrm>
          <a:off x="0" y="0"/>
          <a:ext cx="0" cy="0"/>
          <a:chOff x="0" y="0"/>
          <a:chExt cx="0" cy="0"/>
        </a:xfrm>
      </p:grpSpPr>
      <p:grpSp>
        <p:nvGrpSpPr>
          <p:cNvPr id="50" name="Google Shape;50;p3"/>
          <p:cNvGrpSpPr/>
          <p:nvPr/>
        </p:nvGrpSpPr>
        <p:grpSpPr>
          <a:xfrm>
            <a:off x="146769" y="3406"/>
            <a:ext cx="1233215" cy="1384535"/>
            <a:chOff x="146769" y="3406"/>
            <a:chExt cx="1233215" cy="1384535"/>
          </a:xfrm>
        </p:grpSpPr>
        <p:grpSp>
          <p:nvGrpSpPr>
            <p:cNvPr id="51" name="Google Shape;51;p3"/>
            <p:cNvGrpSpPr/>
            <p:nvPr/>
          </p:nvGrpSpPr>
          <p:grpSpPr>
            <a:xfrm>
              <a:off x="1063183" y="3406"/>
              <a:ext cx="316800" cy="688513"/>
              <a:chOff x="1063183" y="3406"/>
              <a:chExt cx="316800" cy="688513"/>
            </a:xfrm>
          </p:grpSpPr>
          <p:sp>
            <p:nvSpPr>
              <p:cNvPr id="52" name="Google Shape;52;p3"/>
              <p:cNvSpPr/>
              <p:nvPr/>
            </p:nvSpPr>
            <p:spPr>
              <a:xfrm rot="10800000">
                <a:off x="1063183"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3"/>
              <p:cNvSpPr/>
              <p:nvPr/>
            </p:nvSpPr>
            <p:spPr>
              <a:xfrm rot="10800000">
                <a:off x="1063183"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 name="Google Shape;54;p3"/>
            <p:cNvGrpSpPr/>
            <p:nvPr/>
          </p:nvGrpSpPr>
          <p:grpSpPr>
            <a:xfrm>
              <a:off x="604976" y="3406"/>
              <a:ext cx="316800" cy="1036524"/>
              <a:chOff x="604976" y="3406"/>
              <a:chExt cx="316800" cy="1036524"/>
            </a:xfrm>
          </p:grpSpPr>
          <p:sp>
            <p:nvSpPr>
              <p:cNvPr id="55" name="Google Shape;55;p3"/>
              <p:cNvSpPr/>
              <p:nvPr/>
            </p:nvSpPr>
            <p:spPr>
              <a:xfrm rot="10800000">
                <a:off x="604976"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3"/>
              <p:cNvSpPr/>
              <p:nvPr/>
            </p:nvSpPr>
            <p:spPr>
              <a:xfrm rot="10800000">
                <a:off x="604976"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3"/>
              <p:cNvSpPr/>
              <p:nvPr/>
            </p:nvSpPr>
            <p:spPr>
              <a:xfrm rot="10800000">
                <a:off x="604976"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 name="Google Shape;58;p3"/>
            <p:cNvGrpSpPr/>
            <p:nvPr/>
          </p:nvGrpSpPr>
          <p:grpSpPr>
            <a:xfrm>
              <a:off x="146769" y="3406"/>
              <a:ext cx="316800" cy="1384535"/>
              <a:chOff x="146769" y="3406"/>
              <a:chExt cx="316800" cy="1384535"/>
            </a:xfrm>
          </p:grpSpPr>
          <p:sp>
            <p:nvSpPr>
              <p:cNvPr id="59" name="Google Shape;59;p3"/>
              <p:cNvSpPr/>
              <p:nvPr/>
            </p:nvSpPr>
            <p:spPr>
              <a:xfrm rot="10800000">
                <a:off x="146769"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3"/>
              <p:cNvSpPr/>
              <p:nvPr/>
            </p:nvSpPr>
            <p:spPr>
              <a:xfrm rot="10800000">
                <a:off x="146769" y="3441"/>
                <a:ext cx="316800" cy="1384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3"/>
              <p:cNvSpPr/>
              <p:nvPr/>
            </p:nvSpPr>
            <p:spPr>
              <a:xfrm rot="10800000">
                <a:off x="146769"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3"/>
              <p:cNvSpPr/>
              <p:nvPr/>
            </p:nvSpPr>
            <p:spPr>
              <a:xfrm rot="10800000">
                <a:off x="146769"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3" name="Google Shape;63;p3"/>
          <p:cNvGrpSpPr/>
          <p:nvPr/>
        </p:nvGrpSpPr>
        <p:grpSpPr>
          <a:xfrm>
            <a:off x="6775084" y="2904008"/>
            <a:ext cx="2186148" cy="2239500"/>
            <a:chOff x="6775084" y="2904008"/>
            <a:chExt cx="2186148" cy="2239500"/>
          </a:xfrm>
        </p:grpSpPr>
        <p:grpSp>
          <p:nvGrpSpPr>
            <p:cNvPr id="64" name="Google Shape;64;p3"/>
            <p:cNvGrpSpPr/>
            <p:nvPr/>
          </p:nvGrpSpPr>
          <p:grpSpPr>
            <a:xfrm>
              <a:off x="6775084" y="4253708"/>
              <a:ext cx="409500" cy="889800"/>
              <a:chOff x="6775084" y="4253708"/>
              <a:chExt cx="409500" cy="889800"/>
            </a:xfrm>
          </p:grpSpPr>
          <p:sp>
            <p:nvSpPr>
              <p:cNvPr id="65" name="Google Shape;65;p3"/>
              <p:cNvSpPr/>
              <p:nvPr/>
            </p:nvSpPr>
            <p:spPr>
              <a:xfrm>
                <a:off x="6775084"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3"/>
              <p:cNvSpPr/>
              <p:nvPr/>
            </p:nvSpPr>
            <p:spPr>
              <a:xfrm>
                <a:off x="6775084"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 name="Google Shape;67;p3"/>
            <p:cNvGrpSpPr/>
            <p:nvPr/>
          </p:nvGrpSpPr>
          <p:grpSpPr>
            <a:xfrm>
              <a:off x="7367299" y="3804008"/>
              <a:ext cx="409500" cy="1339500"/>
              <a:chOff x="7367299" y="3804008"/>
              <a:chExt cx="409500" cy="1339500"/>
            </a:xfrm>
          </p:grpSpPr>
          <p:sp>
            <p:nvSpPr>
              <p:cNvPr id="68" name="Google Shape;68;p3"/>
              <p:cNvSpPr/>
              <p:nvPr/>
            </p:nvSpPr>
            <p:spPr>
              <a:xfrm>
                <a:off x="7367299"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3"/>
              <p:cNvSpPr/>
              <p:nvPr/>
            </p:nvSpPr>
            <p:spPr>
              <a:xfrm>
                <a:off x="7367299"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3"/>
              <p:cNvSpPr/>
              <p:nvPr/>
            </p:nvSpPr>
            <p:spPr>
              <a:xfrm>
                <a:off x="7367299"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 name="Google Shape;71;p3"/>
            <p:cNvGrpSpPr/>
            <p:nvPr/>
          </p:nvGrpSpPr>
          <p:grpSpPr>
            <a:xfrm>
              <a:off x="7959516" y="3354008"/>
              <a:ext cx="409500" cy="1789500"/>
              <a:chOff x="7959516" y="3354008"/>
              <a:chExt cx="409500" cy="1789500"/>
            </a:xfrm>
          </p:grpSpPr>
          <p:sp>
            <p:nvSpPr>
              <p:cNvPr id="72" name="Google Shape;72;p3"/>
              <p:cNvSpPr/>
              <p:nvPr/>
            </p:nvSpPr>
            <p:spPr>
              <a:xfrm>
                <a:off x="7959516"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3"/>
              <p:cNvSpPr/>
              <p:nvPr/>
            </p:nvSpPr>
            <p:spPr>
              <a:xfrm>
                <a:off x="7959516"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3"/>
              <p:cNvSpPr/>
              <p:nvPr/>
            </p:nvSpPr>
            <p:spPr>
              <a:xfrm>
                <a:off x="7959516"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3"/>
              <p:cNvSpPr/>
              <p:nvPr/>
            </p:nvSpPr>
            <p:spPr>
              <a:xfrm>
                <a:off x="7959516"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 name="Google Shape;76;p3"/>
            <p:cNvGrpSpPr/>
            <p:nvPr/>
          </p:nvGrpSpPr>
          <p:grpSpPr>
            <a:xfrm>
              <a:off x="8551731" y="2904008"/>
              <a:ext cx="409500" cy="2239500"/>
              <a:chOff x="8551731" y="2904008"/>
              <a:chExt cx="409500" cy="2239500"/>
            </a:xfrm>
          </p:grpSpPr>
          <p:sp>
            <p:nvSpPr>
              <p:cNvPr id="77" name="Google Shape;77;p3"/>
              <p:cNvSpPr/>
              <p:nvPr/>
            </p:nvSpPr>
            <p:spPr>
              <a:xfrm>
                <a:off x="8551731"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3"/>
              <p:cNvSpPr/>
              <p:nvPr/>
            </p:nvSpPr>
            <p:spPr>
              <a:xfrm>
                <a:off x="8551731"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3"/>
              <p:cNvSpPr/>
              <p:nvPr/>
            </p:nvSpPr>
            <p:spPr>
              <a:xfrm>
                <a:off x="8551731"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3"/>
              <p:cNvSpPr/>
              <p:nvPr/>
            </p:nvSpPr>
            <p:spPr>
              <a:xfrm>
                <a:off x="8551731" y="2904008"/>
                <a:ext cx="409500" cy="22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3"/>
              <p:cNvSpPr/>
              <p:nvPr/>
            </p:nvSpPr>
            <p:spPr>
              <a:xfrm>
                <a:off x="8551731"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2" name="Google Shape;82;p3"/>
          <p:cNvSpPr txBox="1"/>
          <p:nvPr>
            <p:ph type="title"/>
          </p:nvPr>
        </p:nvSpPr>
        <p:spPr>
          <a:xfrm>
            <a:off x="824000" y="1613825"/>
            <a:ext cx="5857800" cy="18729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83" name="Google Shape;83;p3"/>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05" name="Shape 305"/>
        <p:cNvGrpSpPr/>
        <p:nvPr/>
      </p:nvGrpSpPr>
      <p:grpSpPr>
        <a:xfrm>
          <a:off x="0" y="0"/>
          <a:ext cx="0" cy="0"/>
          <a:chOff x="0" y="0"/>
          <a:chExt cx="0" cy="0"/>
        </a:xfrm>
      </p:grpSpPr>
      <p:sp>
        <p:nvSpPr>
          <p:cNvPr id="306" name="Google Shape;306;p22"/>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7" name="Google Shape;307;p22"/>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rtl="0" algn="ctr">
              <a:lnSpc>
                <a:spcPct val="100000"/>
              </a:lnSpc>
              <a:spcBef>
                <a:spcPts val="0"/>
              </a:spcBef>
              <a:spcAft>
                <a:spcPts val="0"/>
              </a:spcAft>
              <a:buSzPts val="4200"/>
              <a:buNone/>
              <a:defRPr sz="4200"/>
            </a:lvl1pPr>
            <a:lvl2pPr lvl="1" rtl="0" algn="ctr">
              <a:lnSpc>
                <a:spcPct val="100000"/>
              </a:lnSpc>
              <a:spcBef>
                <a:spcPts val="0"/>
              </a:spcBef>
              <a:spcAft>
                <a:spcPts val="0"/>
              </a:spcAft>
              <a:buSzPts val="4200"/>
              <a:buNone/>
              <a:defRPr sz="4200"/>
            </a:lvl2pPr>
            <a:lvl3pPr lvl="2" rtl="0" algn="ctr">
              <a:lnSpc>
                <a:spcPct val="100000"/>
              </a:lnSpc>
              <a:spcBef>
                <a:spcPts val="0"/>
              </a:spcBef>
              <a:spcAft>
                <a:spcPts val="0"/>
              </a:spcAft>
              <a:buSzPts val="4200"/>
              <a:buNone/>
              <a:defRPr sz="4200"/>
            </a:lvl3pPr>
            <a:lvl4pPr lvl="3" rtl="0" algn="ctr">
              <a:lnSpc>
                <a:spcPct val="100000"/>
              </a:lnSpc>
              <a:spcBef>
                <a:spcPts val="0"/>
              </a:spcBef>
              <a:spcAft>
                <a:spcPts val="0"/>
              </a:spcAft>
              <a:buSzPts val="4200"/>
              <a:buNone/>
              <a:defRPr sz="4200"/>
            </a:lvl4pPr>
            <a:lvl5pPr lvl="4" rtl="0" algn="ctr">
              <a:lnSpc>
                <a:spcPct val="100000"/>
              </a:lnSpc>
              <a:spcBef>
                <a:spcPts val="0"/>
              </a:spcBef>
              <a:spcAft>
                <a:spcPts val="0"/>
              </a:spcAft>
              <a:buSzPts val="4200"/>
              <a:buNone/>
              <a:defRPr sz="4200"/>
            </a:lvl5pPr>
            <a:lvl6pPr lvl="5" rtl="0" algn="ctr">
              <a:lnSpc>
                <a:spcPct val="100000"/>
              </a:lnSpc>
              <a:spcBef>
                <a:spcPts val="0"/>
              </a:spcBef>
              <a:spcAft>
                <a:spcPts val="0"/>
              </a:spcAft>
              <a:buSzPts val="4200"/>
              <a:buNone/>
              <a:defRPr sz="4200"/>
            </a:lvl6pPr>
            <a:lvl7pPr lvl="6" rtl="0" algn="ctr">
              <a:lnSpc>
                <a:spcPct val="100000"/>
              </a:lnSpc>
              <a:spcBef>
                <a:spcPts val="0"/>
              </a:spcBef>
              <a:spcAft>
                <a:spcPts val="0"/>
              </a:spcAft>
              <a:buSzPts val="4200"/>
              <a:buNone/>
              <a:defRPr sz="4200"/>
            </a:lvl7pPr>
            <a:lvl8pPr lvl="7" rtl="0" algn="ctr">
              <a:lnSpc>
                <a:spcPct val="100000"/>
              </a:lnSpc>
              <a:spcBef>
                <a:spcPts val="0"/>
              </a:spcBef>
              <a:spcAft>
                <a:spcPts val="0"/>
              </a:spcAft>
              <a:buSzPts val="4200"/>
              <a:buNone/>
              <a:defRPr sz="4200"/>
            </a:lvl8pPr>
            <a:lvl9pPr lvl="8" rtl="0" algn="ctr">
              <a:lnSpc>
                <a:spcPct val="100000"/>
              </a:lnSpc>
              <a:spcBef>
                <a:spcPts val="0"/>
              </a:spcBef>
              <a:spcAft>
                <a:spcPts val="0"/>
              </a:spcAft>
              <a:buSzPts val="4200"/>
              <a:buNone/>
              <a:defRPr sz="4200"/>
            </a:lvl9pPr>
          </a:lstStyle>
          <a:p/>
        </p:txBody>
      </p:sp>
      <p:sp>
        <p:nvSpPr>
          <p:cNvPr id="308" name="Google Shape;308;p22"/>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309" name="Google Shape;309;p22"/>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sp>
        <p:nvSpPr>
          <p:cNvPr id="310" name="Google Shape;310;p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11" name="Shape 311"/>
        <p:cNvGrpSpPr/>
        <p:nvPr/>
      </p:nvGrpSpPr>
      <p:grpSpPr>
        <a:xfrm>
          <a:off x="0" y="0"/>
          <a:ext cx="0" cy="0"/>
          <a:chOff x="0" y="0"/>
          <a:chExt cx="0" cy="0"/>
        </a:xfrm>
      </p:grpSpPr>
      <p:sp>
        <p:nvSpPr>
          <p:cNvPr id="312" name="Google Shape;312;p23"/>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rtl="0" algn="l">
              <a:lnSpc>
                <a:spcPct val="100000"/>
              </a:lnSpc>
              <a:spcBef>
                <a:spcPts val="0"/>
              </a:spcBef>
              <a:spcAft>
                <a:spcPts val="0"/>
              </a:spcAft>
              <a:buSzPts val="1800"/>
              <a:buNone/>
              <a:defRPr/>
            </a:lvl1pPr>
          </a:lstStyle>
          <a:p/>
        </p:txBody>
      </p:sp>
      <p:sp>
        <p:nvSpPr>
          <p:cNvPr id="313" name="Google Shape;313;p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14" name="Shape 314"/>
        <p:cNvGrpSpPr/>
        <p:nvPr/>
      </p:nvGrpSpPr>
      <p:grpSpPr>
        <a:xfrm>
          <a:off x="0" y="0"/>
          <a:ext cx="0" cy="0"/>
          <a:chOff x="0" y="0"/>
          <a:chExt cx="0" cy="0"/>
        </a:xfrm>
      </p:grpSpPr>
      <p:sp>
        <p:nvSpPr>
          <p:cNvPr id="315" name="Google Shape;315;p24"/>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rtl="0" algn="ctr">
              <a:lnSpc>
                <a:spcPct val="100000"/>
              </a:lnSpc>
              <a:spcBef>
                <a:spcPts val="0"/>
              </a:spcBef>
              <a:spcAft>
                <a:spcPts val="0"/>
              </a:spcAft>
              <a:buSzPts val="12000"/>
              <a:buNone/>
              <a:defRPr sz="12000"/>
            </a:lvl1pPr>
            <a:lvl2pPr lvl="1" rtl="0" algn="ctr">
              <a:lnSpc>
                <a:spcPct val="100000"/>
              </a:lnSpc>
              <a:spcBef>
                <a:spcPts val="0"/>
              </a:spcBef>
              <a:spcAft>
                <a:spcPts val="0"/>
              </a:spcAft>
              <a:buSzPts val="12000"/>
              <a:buNone/>
              <a:defRPr sz="12000"/>
            </a:lvl2pPr>
            <a:lvl3pPr lvl="2" rtl="0" algn="ctr">
              <a:lnSpc>
                <a:spcPct val="100000"/>
              </a:lnSpc>
              <a:spcBef>
                <a:spcPts val="0"/>
              </a:spcBef>
              <a:spcAft>
                <a:spcPts val="0"/>
              </a:spcAft>
              <a:buSzPts val="12000"/>
              <a:buNone/>
              <a:defRPr sz="12000"/>
            </a:lvl3pPr>
            <a:lvl4pPr lvl="3" rtl="0" algn="ctr">
              <a:lnSpc>
                <a:spcPct val="100000"/>
              </a:lnSpc>
              <a:spcBef>
                <a:spcPts val="0"/>
              </a:spcBef>
              <a:spcAft>
                <a:spcPts val="0"/>
              </a:spcAft>
              <a:buSzPts val="12000"/>
              <a:buNone/>
              <a:defRPr sz="12000"/>
            </a:lvl4pPr>
            <a:lvl5pPr lvl="4" rtl="0" algn="ctr">
              <a:lnSpc>
                <a:spcPct val="100000"/>
              </a:lnSpc>
              <a:spcBef>
                <a:spcPts val="0"/>
              </a:spcBef>
              <a:spcAft>
                <a:spcPts val="0"/>
              </a:spcAft>
              <a:buSzPts val="12000"/>
              <a:buNone/>
              <a:defRPr sz="12000"/>
            </a:lvl5pPr>
            <a:lvl6pPr lvl="5" rtl="0" algn="ctr">
              <a:lnSpc>
                <a:spcPct val="100000"/>
              </a:lnSpc>
              <a:spcBef>
                <a:spcPts val="0"/>
              </a:spcBef>
              <a:spcAft>
                <a:spcPts val="0"/>
              </a:spcAft>
              <a:buSzPts val="12000"/>
              <a:buNone/>
              <a:defRPr sz="12000"/>
            </a:lvl6pPr>
            <a:lvl7pPr lvl="6" rtl="0" algn="ctr">
              <a:lnSpc>
                <a:spcPct val="100000"/>
              </a:lnSpc>
              <a:spcBef>
                <a:spcPts val="0"/>
              </a:spcBef>
              <a:spcAft>
                <a:spcPts val="0"/>
              </a:spcAft>
              <a:buSzPts val="12000"/>
              <a:buNone/>
              <a:defRPr sz="12000"/>
            </a:lvl7pPr>
            <a:lvl8pPr lvl="7" rtl="0" algn="ctr">
              <a:lnSpc>
                <a:spcPct val="100000"/>
              </a:lnSpc>
              <a:spcBef>
                <a:spcPts val="0"/>
              </a:spcBef>
              <a:spcAft>
                <a:spcPts val="0"/>
              </a:spcAft>
              <a:buSzPts val="12000"/>
              <a:buNone/>
              <a:defRPr sz="12000"/>
            </a:lvl8pPr>
            <a:lvl9pPr lvl="8" rtl="0" algn="ctr">
              <a:lnSpc>
                <a:spcPct val="100000"/>
              </a:lnSpc>
              <a:spcBef>
                <a:spcPts val="0"/>
              </a:spcBef>
              <a:spcAft>
                <a:spcPts val="0"/>
              </a:spcAft>
              <a:buSzPts val="12000"/>
              <a:buNone/>
              <a:defRPr sz="12000"/>
            </a:lvl9pPr>
          </a:lstStyle>
          <a:p>
            <a:r>
              <a:t>xx%</a:t>
            </a:r>
          </a:p>
        </p:txBody>
      </p:sp>
      <p:sp>
        <p:nvSpPr>
          <p:cNvPr id="316" name="Google Shape;316;p24"/>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rtl="0" algn="ctr">
              <a:lnSpc>
                <a:spcPct val="115000"/>
              </a:lnSpc>
              <a:spcBef>
                <a:spcPts val="0"/>
              </a:spcBef>
              <a:spcAft>
                <a:spcPts val="0"/>
              </a:spcAft>
              <a:buSzPts val="1800"/>
              <a:buChar char="●"/>
              <a:defRPr/>
            </a:lvl1pPr>
            <a:lvl2pPr indent="-317500" lvl="1" marL="914400" rtl="0" algn="ctr">
              <a:lnSpc>
                <a:spcPct val="115000"/>
              </a:lnSpc>
              <a:spcBef>
                <a:spcPts val="0"/>
              </a:spcBef>
              <a:spcAft>
                <a:spcPts val="0"/>
              </a:spcAft>
              <a:buSzPts val="1400"/>
              <a:buChar char="○"/>
              <a:defRPr/>
            </a:lvl2pPr>
            <a:lvl3pPr indent="-317500" lvl="2" marL="1371600" rtl="0" algn="ctr">
              <a:lnSpc>
                <a:spcPct val="115000"/>
              </a:lnSpc>
              <a:spcBef>
                <a:spcPts val="0"/>
              </a:spcBef>
              <a:spcAft>
                <a:spcPts val="0"/>
              </a:spcAft>
              <a:buSzPts val="1400"/>
              <a:buChar char="■"/>
              <a:defRPr/>
            </a:lvl3pPr>
            <a:lvl4pPr indent="-317500" lvl="3" marL="1828800" rtl="0" algn="ctr">
              <a:lnSpc>
                <a:spcPct val="115000"/>
              </a:lnSpc>
              <a:spcBef>
                <a:spcPts val="0"/>
              </a:spcBef>
              <a:spcAft>
                <a:spcPts val="0"/>
              </a:spcAft>
              <a:buSzPts val="1400"/>
              <a:buChar char="●"/>
              <a:defRPr/>
            </a:lvl4pPr>
            <a:lvl5pPr indent="-317500" lvl="4" marL="2286000" rtl="0" algn="ctr">
              <a:lnSpc>
                <a:spcPct val="115000"/>
              </a:lnSpc>
              <a:spcBef>
                <a:spcPts val="0"/>
              </a:spcBef>
              <a:spcAft>
                <a:spcPts val="0"/>
              </a:spcAft>
              <a:buSzPts val="1400"/>
              <a:buChar char="○"/>
              <a:defRPr/>
            </a:lvl5pPr>
            <a:lvl6pPr indent="-317500" lvl="5" marL="2743200" rtl="0" algn="ctr">
              <a:lnSpc>
                <a:spcPct val="115000"/>
              </a:lnSpc>
              <a:spcBef>
                <a:spcPts val="0"/>
              </a:spcBef>
              <a:spcAft>
                <a:spcPts val="0"/>
              </a:spcAft>
              <a:buSzPts val="1400"/>
              <a:buChar char="■"/>
              <a:defRPr/>
            </a:lvl6pPr>
            <a:lvl7pPr indent="-317500" lvl="6" marL="3200400" rtl="0" algn="ctr">
              <a:lnSpc>
                <a:spcPct val="115000"/>
              </a:lnSpc>
              <a:spcBef>
                <a:spcPts val="0"/>
              </a:spcBef>
              <a:spcAft>
                <a:spcPts val="0"/>
              </a:spcAft>
              <a:buSzPts val="1400"/>
              <a:buChar char="●"/>
              <a:defRPr/>
            </a:lvl7pPr>
            <a:lvl8pPr indent="-317500" lvl="7" marL="3657600" rtl="0" algn="ctr">
              <a:lnSpc>
                <a:spcPct val="115000"/>
              </a:lnSpc>
              <a:spcBef>
                <a:spcPts val="0"/>
              </a:spcBef>
              <a:spcAft>
                <a:spcPts val="0"/>
              </a:spcAft>
              <a:buSzPts val="1400"/>
              <a:buChar char="○"/>
              <a:defRPr/>
            </a:lvl8pPr>
            <a:lvl9pPr indent="-317500" lvl="8" marL="4114800" rtl="0" algn="ctr">
              <a:lnSpc>
                <a:spcPct val="115000"/>
              </a:lnSpc>
              <a:spcBef>
                <a:spcPts val="0"/>
              </a:spcBef>
              <a:spcAft>
                <a:spcPts val="0"/>
              </a:spcAft>
              <a:buSzPts val="1400"/>
              <a:buChar char="■"/>
              <a:defRPr/>
            </a:lvl9pPr>
          </a:lstStyle>
          <a:p/>
        </p:txBody>
      </p:sp>
      <p:sp>
        <p:nvSpPr>
          <p:cNvPr id="317" name="Google Shape;317;p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18" name="Shape 318"/>
        <p:cNvGrpSpPr/>
        <p:nvPr/>
      </p:nvGrpSpPr>
      <p:grpSpPr>
        <a:xfrm>
          <a:off x="0" y="0"/>
          <a:ext cx="0" cy="0"/>
          <a:chOff x="0" y="0"/>
          <a:chExt cx="0" cy="0"/>
        </a:xfrm>
      </p:grpSpPr>
      <p:sp>
        <p:nvSpPr>
          <p:cNvPr id="319" name="Google Shape;319;p2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4" name="Shape 84"/>
        <p:cNvGrpSpPr/>
        <p:nvPr/>
      </p:nvGrpSpPr>
      <p:grpSpPr>
        <a:xfrm>
          <a:off x="0" y="0"/>
          <a:ext cx="0" cy="0"/>
          <a:chOff x="0" y="0"/>
          <a:chExt cx="0" cy="0"/>
        </a:xfrm>
      </p:grpSpPr>
      <p:grpSp>
        <p:nvGrpSpPr>
          <p:cNvPr id="85" name="Google Shape;85;p4"/>
          <p:cNvGrpSpPr/>
          <p:nvPr/>
        </p:nvGrpSpPr>
        <p:grpSpPr>
          <a:xfrm>
            <a:off x="625966" y="299376"/>
            <a:ext cx="999312" cy="999312"/>
            <a:chOff x="348199" y="179450"/>
            <a:chExt cx="1116300" cy="1116300"/>
          </a:xfrm>
        </p:grpSpPr>
        <p:sp>
          <p:nvSpPr>
            <p:cNvPr id="86" name="Google Shape;86;p4"/>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4"/>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 name="Google Shape;88;p4"/>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89" name="Google Shape;89;p4"/>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0" name="Google Shape;90;p4"/>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91" name="Shape 91"/>
        <p:cNvGrpSpPr/>
        <p:nvPr/>
      </p:nvGrpSpPr>
      <p:grpSpPr>
        <a:xfrm>
          <a:off x="0" y="0"/>
          <a:ext cx="0" cy="0"/>
          <a:chOff x="0" y="0"/>
          <a:chExt cx="0" cy="0"/>
        </a:xfrm>
      </p:grpSpPr>
      <p:grpSp>
        <p:nvGrpSpPr>
          <p:cNvPr id="92" name="Google Shape;92;p5"/>
          <p:cNvGrpSpPr/>
          <p:nvPr/>
        </p:nvGrpSpPr>
        <p:grpSpPr>
          <a:xfrm>
            <a:off x="625966" y="299376"/>
            <a:ext cx="999312" cy="999312"/>
            <a:chOff x="348199" y="179450"/>
            <a:chExt cx="1116300" cy="1116300"/>
          </a:xfrm>
        </p:grpSpPr>
        <p:sp>
          <p:nvSpPr>
            <p:cNvPr id="93" name="Google Shape;93;p5"/>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5"/>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5"/>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6" name="Google Shape;96;p5"/>
          <p:cNvSpPr txBox="1"/>
          <p:nvPr>
            <p:ph idx="1" type="body"/>
          </p:nvPr>
        </p:nvSpPr>
        <p:spPr>
          <a:xfrm>
            <a:off x="1303800" y="1990050"/>
            <a:ext cx="34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7" name="Google Shape;97;p5"/>
          <p:cNvSpPr txBox="1"/>
          <p:nvPr>
            <p:ph idx="2" type="body"/>
          </p:nvPr>
        </p:nvSpPr>
        <p:spPr>
          <a:xfrm>
            <a:off x="4903650" y="1990050"/>
            <a:ext cx="34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8" name="Google Shape;98;p5"/>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9" name="Shape 99"/>
        <p:cNvGrpSpPr/>
        <p:nvPr/>
      </p:nvGrpSpPr>
      <p:grpSpPr>
        <a:xfrm>
          <a:off x="0" y="0"/>
          <a:ext cx="0" cy="0"/>
          <a:chOff x="0" y="0"/>
          <a:chExt cx="0" cy="0"/>
        </a:xfrm>
      </p:grpSpPr>
      <p:grpSp>
        <p:nvGrpSpPr>
          <p:cNvPr id="100" name="Google Shape;100;p6"/>
          <p:cNvGrpSpPr/>
          <p:nvPr/>
        </p:nvGrpSpPr>
        <p:grpSpPr>
          <a:xfrm>
            <a:off x="625966" y="299376"/>
            <a:ext cx="999312" cy="999312"/>
            <a:chOff x="348199" y="179450"/>
            <a:chExt cx="1116300" cy="1116300"/>
          </a:xfrm>
        </p:grpSpPr>
        <p:sp>
          <p:nvSpPr>
            <p:cNvPr id="101" name="Google Shape;101;p6"/>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6"/>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6"/>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04" name="Google Shape;104;p6"/>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05" name="Shape 105"/>
        <p:cNvGrpSpPr/>
        <p:nvPr/>
      </p:nvGrpSpPr>
      <p:grpSpPr>
        <a:xfrm>
          <a:off x="0" y="0"/>
          <a:ext cx="0" cy="0"/>
          <a:chOff x="0" y="0"/>
          <a:chExt cx="0" cy="0"/>
        </a:xfrm>
      </p:grpSpPr>
      <p:grpSp>
        <p:nvGrpSpPr>
          <p:cNvPr id="106" name="Google Shape;106;p7"/>
          <p:cNvGrpSpPr/>
          <p:nvPr/>
        </p:nvGrpSpPr>
        <p:grpSpPr>
          <a:xfrm>
            <a:off x="625966" y="299376"/>
            <a:ext cx="999312" cy="999312"/>
            <a:chOff x="348199" y="179450"/>
            <a:chExt cx="1116300" cy="1116300"/>
          </a:xfrm>
        </p:grpSpPr>
        <p:sp>
          <p:nvSpPr>
            <p:cNvPr id="107" name="Google Shape;107;p7"/>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7"/>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 name="Google Shape;109;p7"/>
          <p:cNvSpPr txBox="1"/>
          <p:nvPr>
            <p:ph type="title"/>
          </p:nvPr>
        </p:nvSpPr>
        <p:spPr>
          <a:xfrm>
            <a:off x="1303800" y="598575"/>
            <a:ext cx="3312000" cy="15900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10" name="Google Shape;110;p7"/>
          <p:cNvSpPr txBox="1"/>
          <p:nvPr>
            <p:ph idx="1" type="body"/>
          </p:nvPr>
        </p:nvSpPr>
        <p:spPr>
          <a:xfrm>
            <a:off x="1303800" y="2309675"/>
            <a:ext cx="3312000" cy="22218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11" name="Google Shape;111;p7"/>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dk1"/>
        </a:solidFill>
      </p:bgPr>
    </p:bg>
    <p:spTree>
      <p:nvGrpSpPr>
        <p:cNvPr id="112" name="Shape 112"/>
        <p:cNvGrpSpPr/>
        <p:nvPr/>
      </p:nvGrpSpPr>
      <p:grpSpPr>
        <a:xfrm>
          <a:off x="0" y="0"/>
          <a:ext cx="0" cy="0"/>
          <a:chOff x="0" y="0"/>
          <a:chExt cx="0" cy="0"/>
        </a:xfrm>
      </p:grpSpPr>
      <p:grpSp>
        <p:nvGrpSpPr>
          <p:cNvPr id="113" name="Google Shape;113;p8"/>
          <p:cNvGrpSpPr/>
          <p:nvPr/>
        </p:nvGrpSpPr>
        <p:grpSpPr>
          <a:xfrm>
            <a:off x="6866714" y="1306"/>
            <a:ext cx="2267451" cy="2601690"/>
            <a:chOff x="6790514" y="1306"/>
            <a:chExt cx="2267451" cy="2601690"/>
          </a:xfrm>
        </p:grpSpPr>
        <p:grpSp>
          <p:nvGrpSpPr>
            <p:cNvPr id="114" name="Google Shape;114;p8"/>
            <p:cNvGrpSpPr/>
            <p:nvPr/>
          </p:nvGrpSpPr>
          <p:grpSpPr>
            <a:xfrm>
              <a:off x="7067465" y="1306"/>
              <a:ext cx="1990500" cy="1990200"/>
              <a:chOff x="7067465" y="1306"/>
              <a:chExt cx="1990500" cy="1990200"/>
            </a:xfrm>
          </p:grpSpPr>
          <p:sp>
            <p:nvSpPr>
              <p:cNvPr id="115" name="Google Shape;115;p8"/>
              <p:cNvSpPr/>
              <p:nvPr/>
            </p:nvSpPr>
            <p:spPr>
              <a:xfrm rot="-8648551">
                <a:off x="7594313" y="527721"/>
                <a:ext cx="937226" cy="937226"/>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8"/>
              <p:cNvSpPr/>
              <p:nvPr/>
            </p:nvSpPr>
            <p:spPr>
              <a:xfrm rot="-8648551">
                <a:off x="7594313" y="527721"/>
                <a:ext cx="937226" cy="937226"/>
              </a:xfrm>
              <a:prstGeom prst="pie">
                <a:avLst>
                  <a:gd fmla="val 19376841"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8"/>
              <p:cNvSpPr/>
              <p:nvPr/>
            </p:nvSpPr>
            <p:spPr>
              <a:xfrm rot="-8649154">
                <a:off x="7349891" y="283705"/>
                <a:ext cx="1425647" cy="14254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 name="Google Shape;118;p8"/>
            <p:cNvGrpSpPr/>
            <p:nvPr/>
          </p:nvGrpSpPr>
          <p:grpSpPr>
            <a:xfrm>
              <a:off x="8207126" y="1807996"/>
              <a:ext cx="795000" cy="795000"/>
              <a:chOff x="8207126" y="1807996"/>
              <a:chExt cx="795000" cy="795000"/>
            </a:xfrm>
          </p:grpSpPr>
          <p:sp>
            <p:nvSpPr>
              <p:cNvPr id="119" name="Google Shape;119;p8"/>
              <p:cNvSpPr/>
              <p:nvPr/>
            </p:nvSpPr>
            <p:spPr>
              <a:xfrm rot="2152054">
                <a:off x="8319942" y="1920813"/>
                <a:ext cx="569367" cy="569367"/>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8"/>
              <p:cNvSpPr/>
              <p:nvPr/>
            </p:nvSpPr>
            <p:spPr>
              <a:xfrm rot="2150259">
                <a:off x="8408218" y="2008610"/>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8"/>
              <p:cNvSpPr/>
              <p:nvPr/>
            </p:nvSpPr>
            <p:spPr>
              <a:xfrm rot="2150259">
                <a:off x="8408218" y="2008610"/>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 name="Google Shape;122;p8"/>
            <p:cNvGrpSpPr/>
            <p:nvPr/>
          </p:nvGrpSpPr>
          <p:grpSpPr>
            <a:xfrm>
              <a:off x="6790514" y="118857"/>
              <a:ext cx="548700" cy="548700"/>
              <a:chOff x="6790514" y="118857"/>
              <a:chExt cx="548700" cy="548700"/>
            </a:xfrm>
          </p:grpSpPr>
          <p:sp>
            <p:nvSpPr>
              <p:cNvPr id="123" name="Google Shape;123;p8"/>
              <p:cNvSpPr/>
              <p:nvPr/>
            </p:nvSpPr>
            <p:spPr>
              <a:xfrm rot="2150259">
                <a:off x="6868362" y="196705"/>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8"/>
              <p:cNvSpPr/>
              <p:nvPr/>
            </p:nvSpPr>
            <p:spPr>
              <a:xfrm rot="2150259">
                <a:off x="6868362" y="196705"/>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25" name="Google Shape;125;p8"/>
          <p:cNvSpPr txBox="1"/>
          <p:nvPr>
            <p:ph type="title"/>
          </p:nvPr>
        </p:nvSpPr>
        <p:spPr>
          <a:xfrm>
            <a:off x="824000" y="763600"/>
            <a:ext cx="5857800" cy="35733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26" name="Google Shape;126;p8"/>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27" name="Shape 127"/>
        <p:cNvGrpSpPr/>
        <p:nvPr/>
      </p:nvGrpSpPr>
      <p:grpSpPr>
        <a:xfrm>
          <a:off x="0" y="0"/>
          <a:ext cx="0" cy="0"/>
          <a:chOff x="0" y="0"/>
          <a:chExt cx="0" cy="0"/>
        </a:xfrm>
      </p:grpSpPr>
      <p:grpSp>
        <p:nvGrpSpPr>
          <p:cNvPr id="128" name="Google Shape;128;p9"/>
          <p:cNvGrpSpPr/>
          <p:nvPr/>
        </p:nvGrpSpPr>
        <p:grpSpPr>
          <a:xfrm>
            <a:off x="625966" y="299376"/>
            <a:ext cx="999312" cy="999312"/>
            <a:chOff x="348199" y="179450"/>
            <a:chExt cx="1116300" cy="1116300"/>
          </a:xfrm>
        </p:grpSpPr>
        <p:sp>
          <p:nvSpPr>
            <p:cNvPr id="129" name="Google Shape;129;p9"/>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9"/>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 name="Google Shape;131;p9"/>
          <p:cNvSpPr txBox="1"/>
          <p:nvPr>
            <p:ph type="title"/>
          </p:nvPr>
        </p:nvSpPr>
        <p:spPr>
          <a:xfrm>
            <a:off x="1303800" y="598575"/>
            <a:ext cx="3430500" cy="19902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32" name="Google Shape;132;p9"/>
          <p:cNvSpPr txBox="1"/>
          <p:nvPr>
            <p:ph idx="1" type="subTitle"/>
          </p:nvPr>
        </p:nvSpPr>
        <p:spPr>
          <a:xfrm>
            <a:off x="1303800" y="2743203"/>
            <a:ext cx="3430500" cy="7260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33" name="Google Shape;133;p9"/>
          <p:cNvSpPr txBox="1"/>
          <p:nvPr>
            <p:ph idx="2" type="body"/>
          </p:nvPr>
        </p:nvSpPr>
        <p:spPr>
          <a:xfrm>
            <a:off x="4903700" y="661000"/>
            <a:ext cx="3430500" cy="38706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34" name="Google Shape;134;p9"/>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5" name="Shape 135"/>
        <p:cNvGrpSpPr/>
        <p:nvPr/>
      </p:nvGrpSpPr>
      <p:grpSpPr>
        <a:xfrm>
          <a:off x="0" y="0"/>
          <a:ext cx="0" cy="0"/>
          <a:chOff x="0" y="0"/>
          <a:chExt cx="0" cy="0"/>
        </a:xfrm>
      </p:grpSpPr>
      <p:grpSp>
        <p:nvGrpSpPr>
          <p:cNvPr id="136" name="Google Shape;136;p10"/>
          <p:cNvGrpSpPr/>
          <p:nvPr/>
        </p:nvGrpSpPr>
        <p:grpSpPr>
          <a:xfrm>
            <a:off x="713373" y="3847119"/>
            <a:ext cx="825392" cy="825392"/>
            <a:chOff x="348199" y="179450"/>
            <a:chExt cx="1116300" cy="1116300"/>
          </a:xfrm>
        </p:grpSpPr>
        <p:sp>
          <p:nvSpPr>
            <p:cNvPr id="137" name="Google Shape;137;p10"/>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0"/>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 name="Google Shape;139;p10"/>
          <p:cNvSpPr txBox="1"/>
          <p:nvPr>
            <p:ph idx="1" type="body"/>
          </p:nvPr>
        </p:nvSpPr>
        <p:spPr>
          <a:xfrm>
            <a:off x="1303800" y="4138975"/>
            <a:ext cx="5843100" cy="534900"/>
          </a:xfrm>
          <a:prstGeom prst="rect">
            <a:avLst/>
          </a:prstGeom>
        </p:spPr>
        <p:txBody>
          <a:bodyPr anchorCtr="0" anchor="t"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40" name="Google Shape;140;p10"/>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theme" Target="../theme/theme1.xml"/><Relationship Id="rId12" Type="http://schemas.openxmlformats.org/officeDocument/2006/relationships/slideLayout" Target="../slideLayouts/slideLayout23.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mentu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1pPr>
            <a:lvl2pPr lvl="1">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2pPr>
            <a:lvl3pPr lvl="2">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3pPr>
            <a:lvl4pPr lvl="3">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4pPr>
            <a:lvl5pPr lvl="4">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5pPr>
            <a:lvl6pPr lvl="5">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6pPr>
            <a:lvl7pPr lvl="6">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7pPr>
            <a:lvl8pPr lvl="7">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8pPr>
            <a:lvl9pPr lvl="8">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Nunito"/>
              <a:buChar char="●"/>
              <a:defRPr sz="1300">
                <a:solidFill>
                  <a:schemeClr val="dk2"/>
                </a:solidFill>
                <a:latin typeface="Nunito"/>
                <a:ea typeface="Nunito"/>
                <a:cs typeface="Nunito"/>
                <a:sym typeface="Nunito"/>
              </a:defRPr>
            </a:lvl1pPr>
            <a:lvl2pPr indent="-298450" lvl="1" marL="9144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2pPr>
            <a:lvl3pPr indent="-298450" lvl="2" marL="13716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3pPr>
            <a:lvl4pPr indent="-298450" lvl="3" marL="18288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4pPr>
            <a:lvl5pPr indent="-298450" lvl="4" marL="22860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5pPr>
            <a:lvl6pPr indent="-298450" lvl="5" marL="27432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6pPr>
            <a:lvl7pPr indent="-298450" lvl="6" marL="32004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7pPr>
            <a:lvl8pPr indent="-298450" lvl="7" marL="36576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8pPr>
            <a:lvl9pPr indent="-298450" lvl="8" marL="41148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9pPr>
          </a:lstStyle>
          <a:p/>
        </p:txBody>
      </p:sp>
      <p:sp>
        <p:nvSpPr>
          <p:cNvPr id="8" name="Google Shape;8;p1"/>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rmAutofit/>
          </a:bodyPr>
          <a:lstStyle>
            <a:lvl1pPr lvl="0" algn="r">
              <a:buNone/>
              <a:defRPr sz="900">
                <a:solidFill>
                  <a:schemeClr val="dk2"/>
                </a:solidFill>
                <a:latin typeface="Nunito"/>
                <a:ea typeface="Nunito"/>
                <a:cs typeface="Nunito"/>
                <a:sym typeface="Nunito"/>
              </a:defRPr>
            </a:lvl1pPr>
            <a:lvl2pPr lvl="1" algn="r">
              <a:buNone/>
              <a:defRPr sz="900">
                <a:solidFill>
                  <a:schemeClr val="dk2"/>
                </a:solidFill>
                <a:latin typeface="Nunito"/>
                <a:ea typeface="Nunito"/>
                <a:cs typeface="Nunito"/>
                <a:sym typeface="Nunito"/>
              </a:defRPr>
            </a:lvl2pPr>
            <a:lvl3pPr lvl="2" algn="r">
              <a:buNone/>
              <a:defRPr sz="900">
                <a:solidFill>
                  <a:schemeClr val="dk2"/>
                </a:solidFill>
                <a:latin typeface="Nunito"/>
                <a:ea typeface="Nunito"/>
                <a:cs typeface="Nunito"/>
                <a:sym typeface="Nunito"/>
              </a:defRPr>
            </a:lvl3pPr>
            <a:lvl4pPr lvl="3" algn="r">
              <a:buNone/>
              <a:defRPr sz="900">
                <a:solidFill>
                  <a:schemeClr val="dk2"/>
                </a:solidFill>
                <a:latin typeface="Nunito"/>
                <a:ea typeface="Nunito"/>
                <a:cs typeface="Nunito"/>
                <a:sym typeface="Nunito"/>
              </a:defRPr>
            </a:lvl4pPr>
            <a:lvl5pPr lvl="4" algn="r">
              <a:buNone/>
              <a:defRPr sz="900">
                <a:solidFill>
                  <a:schemeClr val="dk2"/>
                </a:solidFill>
                <a:latin typeface="Nunito"/>
                <a:ea typeface="Nunito"/>
                <a:cs typeface="Nunito"/>
                <a:sym typeface="Nunito"/>
              </a:defRPr>
            </a:lvl5pPr>
            <a:lvl6pPr lvl="5" algn="r">
              <a:buNone/>
              <a:defRPr sz="900">
                <a:solidFill>
                  <a:schemeClr val="dk2"/>
                </a:solidFill>
                <a:latin typeface="Nunito"/>
                <a:ea typeface="Nunito"/>
                <a:cs typeface="Nunito"/>
                <a:sym typeface="Nunito"/>
              </a:defRPr>
            </a:lvl6pPr>
            <a:lvl7pPr lvl="6" algn="r">
              <a:buNone/>
              <a:defRPr sz="900">
                <a:solidFill>
                  <a:schemeClr val="dk2"/>
                </a:solidFill>
                <a:latin typeface="Nunito"/>
                <a:ea typeface="Nunito"/>
                <a:cs typeface="Nunito"/>
                <a:sym typeface="Nunito"/>
              </a:defRPr>
            </a:lvl7pPr>
            <a:lvl8pPr lvl="7" algn="r">
              <a:buNone/>
              <a:defRPr sz="900">
                <a:solidFill>
                  <a:schemeClr val="dk2"/>
                </a:solidFill>
                <a:latin typeface="Nunito"/>
                <a:ea typeface="Nunito"/>
                <a:cs typeface="Nunito"/>
                <a:sym typeface="Nunito"/>
              </a:defRPr>
            </a:lvl8pPr>
            <a:lvl9pPr lvl="8" algn="r">
              <a:buNone/>
              <a:defRPr sz="9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273" name="Shape 273"/>
        <p:cNvGrpSpPr/>
        <p:nvPr/>
      </p:nvGrpSpPr>
      <p:grpSpPr>
        <a:xfrm>
          <a:off x="0" y="0"/>
          <a:ext cx="0" cy="0"/>
          <a:chOff x="0" y="0"/>
          <a:chExt cx="0" cy="0"/>
        </a:xfrm>
      </p:grpSpPr>
      <p:sp>
        <p:nvSpPr>
          <p:cNvPr id="274" name="Google Shape;274;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275" name="Google Shape;275;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276" name="Google Shape;276;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1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6.png"/><Relationship Id="rId6"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8.png"/><Relationship Id="rId6"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18.png"/><Relationship Id="rId6" Type="http://schemas.openxmlformats.org/officeDocument/2006/relationships/image" Target="../media/image2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15.png"/><Relationship Id="rId6"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6.png"/><Relationship Id="rId6" Type="http://schemas.openxmlformats.org/officeDocument/2006/relationships/image" Target="../media/image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10.png"/><Relationship Id="rId6" Type="http://schemas.openxmlformats.org/officeDocument/2006/relationships/image" Target="../media/image1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0.png"/><Relationship Id="rId6" Type="http://schemas.openxmlformats.org/officeDocument/2006/relationships/image" Target="../media/image2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9.png"/><Relationship Id="rId6" Type="http://schemas.openxmlformats.org/officeDocument/2006/relationships/image" Target="../media/image2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image" Target="../media/image1.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12.png"/><Relationship Id="rId6" Type="http://schemas.openxmlformats.org/officeDocument/2006/relationships/hyperlink" Target="https://getemoji.com/"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2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1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20.png"/><Relationship Id="rId6" Type="http://schemas.openxmlformats.org/officeDocument/2006/relationships/image" Target="../media/image2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2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2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2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xml"/><Relationship Id="rId3" Type="http://schemas.openxmlformats.org/officeDocument/2006/relationships/image" Target="../media/image1.png"/><Relationship Id="rId4" Type="http://schemas.openxmlformats.org/officeDocument/2006/relationships/image" Target="../media/image2.png"/><Relationship Id="rId9" Type="http://schemas.openxmlformats.org/officeDocument/2006/relationships/image" Target="../media/image39.png"/><Relationship Id="rId5" Type="http://schemas.openxmlformats.org/officeDocument/2006/relationships/hyperlink" Target="https://huggingface.co/ayameRushia" TargetMode="External"/><Relationship Id="rId6" Type="http://schemas.openxmlformats.org/officeDocument/2006/relationships/hyperlink" Target="https://huggingface.co/ayameRushia/bert-base-indonesian-1.5G-sentiment-analysis-smsa" TargetMode="External"/><Relationship Id="rId7" Type="http://schemas.openxmlformats.org/officeDocument/2006/relationships/hyperlink" Target="https://huggingface.co/cahya/bert-base-indonesian-1.5G" TargetMode="External"/><Relationship Id="rId8" Type="http://schemas.openxmlformats.org/officeDocument/2006/relationships/image" Target="../media/image2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2.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4.png"/><Relationship Id="rId6" Type="http://schemas.openxmlformats.org/officeDocument/2006/relationships/image" Target="../media/image2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4.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8.png"/><Relationship Id="rId6" Type="http://schemas.openxmlformats.org/officeDocument/2006/relationships/image" Target="../media/image3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6.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7.xml"/><Relationship Id="rId3" Type="http://schemas.openxmlformats.org/officeDocument/2006/relationships/image" Target="../media/image4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1.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hyperlink" Target="https://github.com/IndoNLP/indonlu/tree/master/dataset/smsa_doc-sentiment-prosa"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26"/>
          <p:cNvSpPr txBox="1"/>
          <p:nvPr/>
        </p:nvSpPr>
        <p:spPr>
          <a:xfrm>
            <a:off x="728700" y="1423225"/>
            <a:ext cx="7686600" cy="30984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1000"/>
              </a:spcBef>
              <a:spcAft>
                <a:spcPts val="0"/>
              </a:spcAft>
              <a:buClr>
                <a:srgbClr val="000000"/>
              </a:buClr>
              <a:buSzPts val="1050"/>
              <a:buFont typeface="Arial"/>
              <a:buNone/>
            </a:pPr>
            <a:r>
              <a:rPr b="1" lang="en" sz="2150">
                <a:solidFill>
                  <a:schemeClr val="lt1"/>
                </a:solidFill>
                <a:latin typeface="Montserrat"/>
                <a:ea typeface="Montserrat"/>
                <a:cs typeface="Montserrat"/>
                <a:sym typeface="Montserrat"/>
              </a:rPr>
              <a:t>SENTIMENT ANALYSIS API &amp; ITS MODELS</a:t>
            </a:r>
            <a:endParaRPr b="1" sz="2150">
              <a:solidFill>
                <a:schemeClr val="lt1"/>
              </a:solidFill>
              <a:latin typeface="Montserrat"/>
              <a:ea typeface="Montserrat"/>
              <a:cs typeface="Montserrat"/>
              <a:sym typeface="Montserrat"/>
            </a:endParaRPr>
          </a:p>
          <a:p>
            <a:pPr indent="0" lvl="0" marL="0" marR="0" rtl="0" algn="ctr">
              <a:lnSpc>
                <a:spcPct val="115000"/>
              </a:lnSpc>
              <a:spcBef>
                <a:spcPts val="1000"/>
              </a:spcBef>
              <a:spcAft>
                <a:spcPts val="0"/>
              </a:spcAft>
              <a:buClr>
                <a:srgbClr val="000000"/>
              </a:buClr>
              <a:buSzPts val="1050"/>
              <a:buFont typeface="Arial"/>
              <a:buNone/>
            </a:pPr>
            <a:r>
              <a:rPr b="1" lang="en" sz="1600">
                <a:solidFill>
                  <a:schemeClr val="lt1"/>
                </a:solidFill>
                <a:latin typeface="Montserrat"/>
                <a:ea typeface="Montserrat"/>
                <a:cs typeface="Montserrat"/>
                <a:sym typeface="Montserrat"/>
              </a:rPr>
              <a:t>(Data Science Platinum Challenge - Group 4)</a:t>
            </a:r>
            <a:endParaRPr b="1" sz="1600">
              <a:solidFill>
                <a:schemeClr val="lt1"/>
              </a:solidFill>
              <a:latin typeface="Montserrat"/>
              <a:ea typeface="Montserrat"/>
              <a:cs typeface="Montserrat"/>
              <a:sym typeface="Montserrat"/>
            </a:endParaRPr>
          </a:p>
          <a:p>
            <a:pPr indent="0" lvl="0" marL="0" marR="0" rtl="0" algn="ctr">
              <a:lnSpc>
                <a:spcPct val="115000"/>
              </a:lnSpc>
              <a:spcBef>
                <a:spcPts val="1000"/>
              </a:spcBef>
              <a:spcAft>
                <a:spcPts val="0"/>
              </a:spcAft>
              <a:buClr>
                <a:srgbClr val="000000"/>
              </a:buClr>
              <a:buSzPts val="1050"/>
              <a:buFont typeface="Arial"/>
              <a:buNone/>
            </a:pPr>
            <a:r>
              <a:t/>
            </a:r>
            <a:endParaRPr b="1" sz="1800">
              <a:solidFill>
                <a:schemeClr val="lt1"/>
              </a:solidFill>
              <a:latin typeface="Montserrat"/>
              <a:ea typeface="Montserrat"/>
              <a:cs typeface="Montserrat"/>
              <a:sym typeface="Montserrat"/>
            </a:endParaRPr>
          </a:p>
          <a:p>
            <a:pPr indent="0" lvl="0" marL="0" marR="0" rtl="0" algn="ctr">
              <a:lnSpc>
                <a:spcPct val="115000"/>
              </a:lnSpc>
              <a:spcBef>
                <a:spcPts val="1000"/>
              </a:spcBef>
              <a:spcAft>
                <a:spcPts val="0"/>
              </a:spcAft>
              <a:buClr>
                <a:srgbClr val="000000"/>
              </a:buClr>
              <a:buSzPts val="1050"/>
              <a:buFont typeface="Arial"/>
              <a:buNone/>
            </a:pPr>
            <a:r>
              <a:rPr b="1" lang="en" sz="1300">
                <a:solidFill>
                  <a:schemeClr val="lt1"/>
                </a:solidFill>
                <a:latin typeface="Montserrat"/>
                <a:ea typeface="Montserrat"/>
                <a:cs typeface="Montserrat"/>
                <a:sym typeface="Montserrat"/>
              </a:rPr>
              <a:t>Imranharun Mughni Hutomo</a:t>
            </a:r>
            <a:endParaRPr b="1" sz="1300">
              <a:solidFill>
                <a:schemeClr val="lt1"/>
              </a:solidFill>
              <a:latin typeface="Montserrat"/>
              <a:ea typeface="Montserrat"/>
              <a:cs typeface="Montserrat"/>
              <a:sym typeface="Montserrat"/>
            </a:endParaRPr>
          </a:p>
          <a:p>
            <a:pPr indent="0" lvl="0" marL="0" marR="0" rtl="0" algn="ctr">
              <a:lnSpc>
                <a:spcPct val="115000"/>
              </a:lnSpc>
              <a:spcBef>
                <a:spcPts val="1000"/>
              </a:spcBef>
              <a:spcAft>
                <a:spcPts val="0"/>
              </a:spcAft>
              <a:buClr>
                <a:schemeClr val="dk1"/>
              </a:buClr>
              <a:buSzPts val="1100"/>
              <a:buFont typeface="Arial"/>
              <a:buNone/>
            </a:pPr>
            <a:r>
              <a:rPr b="1" lang="en" sz="1300">
                <a:solidFill>
                  <a:schemeClr val="lt1"/>
                </a:solidFill>
                <a:latin typeface="Montserrat"/>
                <a:ea typeface="Montserrat"/>
                <a:cs typeface="Montserrat"/>
                <a:sym typeface="Montserrat"/>
              </a:rPr>
              <a:t>Alya Husna Choirunnisa</a:t>
            </a:r>
            <a:endParaRPr b="1" sz="1300">
              <a:solidFill>
                <a:schemeClr val="lt1"/>
              </a:solidFill>
              <a:latin typeface="Montserrat"/>
              <a:ea typeface="Montserrat"/>
              <a:cs typeface="Montserrat"/>
              <a:sym typeface="Montserrat"/>
            </a:endParaRPr>
          </a:p>
          <a:p>
            <a:pPr indent="0" lvl="0" marL="0" marR="0" rtl="0" algn="ctr">
              <a:lnSpc>
                <a:spcPct val="115000"/>
              </a:lnSpc>
              <a:spcBef>
                <a:spcPts val="1000"/>
              </a:spcBef>
              <a:spcAft>
                <a:spcPts val="0"/>
              </a:spcAft>
              <a:buClr>
                <a:schemeClr val="dk1"/>
              </a:buClr>
              <a:buSzPts val="1100"/>
              <a:buFont typeface="Arial"/>
              <a:buNone/>
            </a:pPr>
            <a:r>
              <a:rPr b="1" lang="en" sz="1300">
                <a:solidFill>
                  <a:schemeClr val="lt1"/>
                </a:solidFill>
                <a:latin typeface="Montserrat"/>
                <a:ea typeface="Montserrat"/>
                <a:cs typeface="Montserrat"/>
                <a:sym typeface="Montserrat"/>
              </a:rPr>
              <a:t>Katarina Inezita Prambudi</a:t>
            </a:r>
            <a:endParaRPr b="1" sz="1300">
              <a:solidFill>
                <a:schemeClr val="lt1"/>
              </a:solidFill>
              <a:latin typeface="Montserrat"/>
              <a:ea typeface="Montserrat"/>
              <a:cs typeface="Montserrat"/>
              <a:sym typeface="Montserrat"/>
            </a:endParaRPr>
          </a:p>
          <a:p>
            <a:pPr indent="0" lvl="0" marL="0" marR="0" rtl="0" algn="ctr">
              <a:lnSpc>
                <a:spcPct val="115000"/>
              </a:lnSpc>
              <a:spcBef>
                <a:spcPts val="1000"/>
              </a:spcBef>
              <a:spcAft>
                <a:spcPts val="0"/>
              </a:spcAft>
              <a:buClr>
                <a:srgbClr val="000000"/>
              </a:buClr>
              <a:buSzPts val="1050"/>
              <a:buFont typeface="Arial"/>
              <a:buNone/>
            </a:pPr>
            <a:r>
              <a:t/>
            </a:r>
            <a:endParaRPr b="1" sz="1300">
              <a:solidFill>
                <a:schemeClr val="lt1"/>
              </a:solidFill>
              <a:latin typeface="Montserrat"/>
              <a:ea typeface="Montserrat"/>
              <a:cs typeface="Montserrat"/>
              <a:sym typeface="Montserrat"/>
            </a:endParaRPr>
          </a:p>
          <a:p>
            <a:pPr indent="0" lvl="0" marL="0" marR="0" rtl="0" algn="ctr">
              <a:lnSpc>
                <a:spcPct val="115000"/>
              </a:lnSpc>
              <a:spcBef>
                <a:spcPts val="1000"/>
              </a:spcBef>
              <a:spcAft>
                <a:spcPts val="0"/>
              </a:spcAft>
              <a:buClr>
                <a:srgbClr val="000000"/>
              </a:buClr>
              <a:buSzPts val="1050"/>
              <a:buFont typeface="Arial"/>
              <a:buNone/>
            </a:pPr>
            <a:r>
              <a:t/>
            </a:r>
            <a:endParaRPr b="1" sz="1650">
              <a:solidFill>
                <a:schemeClr val="lt1"/>
              </a:solidFill>
              <a:latin typeface="Montserrat"/>
              <a:ea typeface="Montserrat"/>
              <a:cs typeface="Montserrat"/>
              <a:sym typeface="Montserrat"/>
            </a:endParaRPr>
          </a:p>
          <a:p>
            <a:pPr indent="0" lvl="0" marL="0" marR="0" rtl="0" algn="ctr">
              <a:lnSpc>
                <a:spcPct val="115000"/>
              </a:lnSpc>
              <a:spcBef>
                <a:spcPts val="1000"/>
              </a:spcBef>
              <a:spcAft>
                <a:spcPts val="1000"/>
              </a:spcAft>
              <a:buClr>
                <a:srgbClr val="000000"/>
              </a:buClr>
              <a:buSzPts val="1050"/>
              <a:buFont typeface="Arial"/>
              <a:buNone/>
            </a:pPr>
            <a:r>
              <a:t/>
            </a:r>
            <a:endParaRPr b="1" sz="1650">
              <a:solidFill>
                <a:schemeClr val="lt1"/>
              </a:solidFill>
              <a:latin typeface="Montserrat"/>
              <a:ea typeface="Montserrat"/>
              <a:cs typeface="Montserrat"/>
              <a:sym typeface="Montserrat"/>
            </a:endParaRPr>
          </a:p>
        </p:txBody>
      </p:sp>
      <p:cxnSp>
        <p:nvCxnSpPr>
          <p:cNvPr id="325" name="Google Shape;325;p26"/>
          <p:cNvCxnSpPr/>
          <p:nvPr/>
        </p:nvCxnSpPr>
        <p:spPr>
          <a:xfrm rot="10800000">
            <a:off x="2128200" y="4521625"/>
            <a:ext cx="4890900" cy="6000"/>
          </a:xfrm>
          <a:prstGeom prst="straightConnector1">
            <a:avLst/>
          </a:prstGeom>
          <a:noFill/>
          <a:ln cap="flat" cmpd="sng" w="9525">
            <a:solidFill>
              <a:srgbClr val="D1D5DB"/>
            </a:solidFill>
            <a:prstDash val="solid"/>
            <a:round/>
            <a:headEnd len="sm" w="sm" type="none"/>
            <a:tailEnd len="sm" w="sm" type="none"/>
          </a:ln>
        </p:spPr>
      </p:cxnSp>
      <p:sp>
        <p:nvSpPr>
          <p:cNvPr id="326" name="Google Shape;326;p26"/>
          <p:cNvSpPr txBox="1"/>
          <p:nvPr>
            <p:ph type="title"/>
          </p:nvPr>
        </p:nvSpPr>
        <p:spPr>
          <a:xfrm>
            <a:off x="2124900" y="4565600"/>
            <a:ext cx="4894200" cy="315900"/>
          </a:xfrm>
          <a:prstGeom prst="rect">
            <a:avLst/>
          </a:prstGeom>
          <a:noFill/>
          <a:ln cap="flat" cmpd="sng" w="9525">
            <a:solidFill>
              <a:srgbClr val="D1D5D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lang="en" sz="1000">
                <a:solidFill>
                  <a:srgbClr val="D1D5DB"/>
                </a:solidFill>
                <a:latin typeface="Roboto"/>
                <a:ea typeface="Roboto"/>
                <a:cs typeface="Roboto"/>
                <a:sym typeface="Roboto"/>
              </a:rPr>
              <a:t>Group 4. DSC Wave 11 - Binar Academy.</a:t>
            </a:r>
            <a:endParaRPr b="1" sz="800">
              <a:solidFill>
                <a:srgbClr val="D1D5DB"/>
              </a:solidFill>
              <a:latin typeface="Montserrat ExtraBold"/>
              <a:ea typeface="Montserrat ExtraBold"/>
              <a:cs typeface="Montserrat ExtraBold"/>
              <a:sym typeface="Montserrat ExtraBo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30" name="Shape 430"/>
        <p:cNvGrpSpPr/>
        <p:nvPr/>
      </p:nvGrpSpPr>
      <p:grpSpPr>
        <a:xfrm>
          <a:off x="0" y="0"/>
          <a:ext cx="0" cy="0"/>
          <a:chOff x="0" y="0"/>
          <a:chExt cx="0" cy="0"/>
        </a:xfrm>
      </p:grpSpPr>
      <p:pic>
        <p:nvPicPr>
          <p:cNvPr id="431" name="Google Shape;431;p35"/>
          <p:cNvPicPr preferRelativeResize="0"/>
          <p:nvPr/>
        </p:nvPicPr>
        <p:blipFill rotWithShape="1">
          <a:blip r:embed="rId3">
            <a:alphaModFix/>
          </a:blip>
          <a:srcRect b="0" l="0" r="0" t="0"/>
          <a:stretch/>
        </p:blipFill>
        <p:spPr>
          <a:xfrm>
            <a:off x="6773925" y="152400"/>
            <a:ext cx="2370067" cy="4838700"/>
          </a:xfrm>
          <a:prstGeom prst="rect">
            <a:avLst/>
          </a:prstGeom>
          <a:noFill/>
          <a:ln>
            <a:noFill/>
          </a:ln>
        </p:spPr>
      </p:pic>
      <p:cxnSp>
        <p:nvCxnSpPr>
          <p:cNvPr id="432" name="Google Shape;432;p35"/>
          <p:cNvCxnSpPr>
            <a:endCxn id="433" idx="3"/>
          </p:cNvCxnSpPr>
          <p:nvPr/>
        </p:nvCxnSpPr>
        <p:spPr>
          <a:xfrm rot="10800000">
            <a:off x="2063325" y="373925"/>
            <a:ext cx="5291100" cy="30600"/>
          </a:xfrm>
          <a:prstGeom prst="straightConnector1">
            <a:avLst/>
          </a:prstGeom>
          <a:noFill/>
          <a:ln cap="flat" cmpd="sng" w="19050">
            <a:solidFill>
              <a:srgbClr val="761A79"/>
            </a:solidFill>
            <a:prstDash val="solid"/>
            <a:round/>
            <a:headEnd len="sm" w="sm" type="none"/>
            <a:tailEnd len="sm" w="sm" type="none"/>
          </a:ln>
        </p:spPr>
      </p:cxnSp>
      <p:pic>
        <p:nvPicPr>
          <p:cNvPr id="434" name="Google Shape;434;p35"/>
          <p:cNvPicPr preferRelativeResize="0"/>
          <p:nvPr/>
        </p:nvPicPr>
        <p:blipFill rotWithShape="1">
          <a:blip r:embed="rId4">
            <a:alphaModFix/>
          </a:blip>
          <a:srcRect b="0" l="0" r="0" t="0"/>
          <a:stretch/>
        </p:blipFill>
        <p:spPr>
          <a:xfrm>
            <a:off x="7694225" y="295988"/>
            <a:ext cx="989200" cy="262225"/>
          </a:xfrm>
          <a:prstGeom prst="rect">
            <a:avLst/>
          </a:prstGeom>
          <a:noFill/>
          <a:ln>
            <a:noFill/>
          </a:ln>
        </p:spPr>
      </p:pic>
      <p:sp>
        <p:nvSpPr>
          <p:cNvPr id="433" name="Google Shape;433;p35"/>
          <p:cNvSpPr txBox="1"/>
          <p:nvPr/>
        </p:nvSpPr>
        <p:spPr>
          <a:xfrm>
            <a:off x="234825" y="87575"/>
            <a:ext cx="1828500" cy="572700"/>
          </a:xfrm>
          <a:prstGeom prst="rect">
            <a:avLst/>
          </a:prstGeom>
          <a:noFill/>
          <a:ln>
            <a:noFill/>
          </a:ln>
        </p:spPr>
        <p:txBody>
          <a:bodyPr anchorCtr="0" anchor="ctr" bIns="91425" lIns="91425" spcFirstLastPara="1" rIns="91425" wrap="square" tIns="91425">
            <a:normAutofit lnSpcReduction="10000"/>
          </a:bodyPr>
          <a:lstStyle/>
          <a:p>
            <a:pPr indent="0" lvl="0" marL="0" rtl="0" algn="l">
              <a:spcBef>
                <a:spcPts val="0"/>
              </a:spcBef>
              <a:spcAft>
                <a:spcPts val="0"/>
              </a:spcAft>
              <a:buClr>
                <a:schemeClr val="dk1"/>
              </a:buClr>
              <a:buSzPts val="1400"/>
              <a:buFont typeface="Arial"/>
              <a:buNone/>
            </a:pPr>
            <a:r>
              <a:rPr lang="en">
                <a:solidFill>
                  <a:srgbClr val="761A79"/>
                </a:solidFill>
                <a:latin typeface="Montserrat ExtraBold"/>
                <a:ea typeface="Montserrat ExtraBold"/>
                <a:cs typeface="Montserrat ExtraBold"/>
                <a:sym typeface="Montserrat ExtraBold"/>
              </a:rPr>
              <a:t>EDA: Distribusi Sentiment</a:t>
            </a:r>
            <a:endParaRPr>
              <a:solidFill>
                <a:srgbClr val="761A79"/>
              </a:solidFill>
              <a:latin typeface="Montserrat ExtraBold"/>
              <a:ea typeface="Montserrat ExtraBold"/>
              <a:cs typeface="Montserrat ExtraBold"/>
              <a:sym typeface="Montserrat ExtraBold"/>
            </a:endParaRPr>
          </a:p>
        </p:txBody>
      </p:sp>
      <p:sp>
        <p:nvSpPr>
          <p:cNvPr id="435" name="Google Shape;435;p35"/>
          <p:cNvSpPr txBox="1"/>
          <p:nvPr/>
        </p:nvSpPr>
        <p:spPr>
          <a:xfrm>
            <a:off x="720000" y="662488"/>
            <a:ext cx="7704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chemeClr val="dk1"/>
                </a:solidFill>
                <a:latin typeface="Oswald"/>
                <a:ea typeface="Oswald"/>
                <a:cs typeface="Oswald"/>
                <a:sym typeface="Oswald"/>
              </a:rPr>
              <a:t>Dataset: Challenge &amp; Indonlu (merged)</a:t>
            </a:r>
            <a:endParaRPr b="1" sz="3000">
              <a:solidFill>
                <a:schemeClr val="dk1"/>
              </a:solidFill>
              <a:latin typeface="Oswald"/>
              <a:ea typeface="Oswald"/>
              <a:cs typeface="Oswald"/>
              <a:sym typeface="Oswald"/>
            </a:endParaRPr>
          </a:p>
        </p:txBody>
      </p:sp>
      <p:sp>
        <p:nvSpPr>
          <p:cNvPr id="436" name="Google Shape;436;p35"/>
          <p:cNvSpPr txBox="1"/>
          <p:nvPr/>
        </p:nvSpPr>
        <p:spPr>
          <a:xfrm>
            <a:off x="2788250" y="4358975"/>
            <a:ext cx="3161100" cy="466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1500">
                <a:solidFill>
                  <a:schemeClr val="dk1"/>
                </a:solidFill>
                <a:latin typeface="Arimo"/>
                <a:ea typeface="Arimo"/>
                <a:cs typeface="Arimo"/>
                <a:sym typeface="Arimo"/>
              </a:rPr>
              <a:t>Total Data : </a:t>
            </a:r>
            <a:r>
              <a:rPr b="1" lang="en" sz="1500">
                <a:solidFill>
                  <a:schemeClr val="dk1"/>
                </a:solidFill>
                <a:latin typeface="Arimo"/>
                <a:ea typeface="Arimo"/>
                <a:cs typeface="Arimo"/>
                <a:sym typeface="Arimo"/>
              </a:rPr>
              <a:t>24212</a:t>
            </a:r>
            <a:endParaRPr b="1" sz="1500">
              <a:solidFill>
                <a:schemeClr val="dk1"/>
              </a:solidFill>
              <a:latin typeface="Arimo"/>
              <a:ea typeface="Arimo"/>
              <a:cs typeface="Arimo"/>
              <a:sym typeface="Arimo"/>
            </a:endParaRPr>
          </a:p>
        </p:txBody>
      </p:sp>
      <p:sp>
        <p:nvSpPr>
          <p:cNvPr id="437" name="Google Shape;437;p35"/>
          <p:cNvSpPr txBox="1"/>
          <p:nvPr/>
        </p:nvSpPr>
        <p:spPr>
          <a:xfrm>
            <a:off x="643800" y="3222313"/>
            <a:ext cx="2144400" cy="729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Arimo"/>
                <a:ea typeface="Arimo"/>
                <a:cs typeface="Arimo"/>
                <a:sym typeface="Arimo"/>
              </a:rPr>
              <a:t>Terdapat </a:t>
            </a:r>
            <a:r>
              <a:rPr b="1" lang="en" sz="1200">
                <a:solidFill>
                  <a:schemeClr val="dk1"/>
                </a:solidFill>
                <a:latin typeface="Arimo"/>
                <a:ea typeface="Arimo"/>
                <a:cs typeface="Arimo"/>
                <a:sym typeface="Arimo"/>
              </a:rPr>
              <a:t>13,038 data</a:t>
            </a:r>
            <a:r>
              <a:rPr lang="en" sz="1200">
                <a:solidFill>
                  <a:schemeClr val="dk1"/>
                </a:solidFill>
                <a:latin typeface="Arimo"/>
                <a:ea typeface="Arimo"/>
                <a:cs typeface="Arimo"/>
                <a:sym typeface="Arimo"/>
              </a:rPr>
              <a:t> yang memiliki </a:t>
            </a:r>
            <a:r>
              <a:rPr b="1" lang="en" sz="1200">
                <a:solidFill>
                  <a:schemeClr val="dk1"/>
                </a:solidFill>
                <a:latin typeface="Arimo"/>
                <a:ea typeface="Arimo"/>
                <a:cs typeface="Arimo"/>
                <a:sym typeface="Arimo"/>
              </a:rPr>
              <a:t>label positive</a:t>
            </a:r>
            <a:r>
              <a:rPr lang="en" sz="1200">
                <a:solidFill>
                  <a:schemeClr val="dk1"/>
                </a:solidFill>
                <a:latin typeface="Arimo"/>
                <a:ea typeface="Arimo"/>
                <a:cs typeface="Arimo"/>
                <a:sym typeface="Arimo"/>
              </a:rPr>
              <a:t> pada dataset indonlu</a:t>
            </a:r>
            <a:endParaRPr sz="1200">
              <a:solidFill>
                <a:schemeClr val="dk1"/>
              </a:solidFill>
              <a:latin typeface="Arimo"/>
              <a:ea typeface="Arimo"/>
              <a:cs typeface="Arimo"/>
              <a:sym typeface="Arimo"/>
            </a:endParaRPr>
          </a:p>
        </p:txBody>
      </p:sp>
      <p:sp>
        <p:nvSpPr>
          <p:cNvPr id="438" name="Google Shape;438;p35"/>
          <p:cNvSpPr txBox="1"/>
          <p:nvPr/>
        </p:nvSpPr>
        <p:spPr>
          <a:xfrm>
            <a:off x="6203400" y="3222325"/>
            <a:ext cx="2328000" cy="729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Arimo"/>
                <a:ea typeface="Arimo"/>
                <a:cs typeface="Arimo"/>
                <a:sym typeface="Arimo"/>
              </a:rPr>
              <a:t>Terdapat </a:t>
            </a:r>
            <a:r>
              <a:rPr b="1" lang="en" sz="1200">
                <a:solidFill>
                  <a:schemeClr val="dk1"/>
                </a:solidFill>
                <a:latin typeface="Arimo"/>
                <a:ea typeface="Arimo"/>
                <a:cs typeface="Arimo"/>
                <a:sym typeface="Arimo"/>
              </a:rPr>
              <a:t>11,174 </a:t>
            </a:r>
            <a:r>
              <a:rPr b="1" lang="en" sz="1200">
                <a:solidFill>
                  <a:schemeClr val="dk1"/>
                </a:solidFill>
                <a:latin typeface="Arimo"/>
                <a:ea typeface="Arimo"/>
                <a:cs typeface="Arimo"/>
                <a:sym typeface="Arimo"/>
              </a:rPr>
              <a:t>data</a:t>
            </a:r>
            <a:r>
              <a:rPr lang="en" sz="1200">
                <a:solidFill>
                  <a:schemeClr val="dk1"/>
                </a:solidFill>
                <a:latin typeface="Arimo"/>
                <a:ea typeface="Arimo"/>
                <a:cs typeface="Arimo"/>
                <a:sym typeface="Arimo"/>
              </a:rPr>
              <a:t> yang memiliki </a:t>
            </a:r>
            <a:r>
              <a:rPr b="1" lang="en" sz="1200">
                <a:solidFill>
                  <a:schemeClr val="dk1"/>
                </a:solidFill>
                <a:latin typeface="Arimo"/>
                <a:ea typeface="Arimo"/>
                <a:cs typeface="Arimo"/>
                <a:sym typeface="Arimo"/>
              </a:rPr>
              <a:t>label negative </a:t>
            </a:r>
            <a:r>
              <a:rPr lang="en" sz="1200">
                <a:solidFill>
                  <a:schemeClr val="dk1"/>
                </a:solidFill>
                <a:latin typeface="Arimo"/>
                <a:ea typeface="Arimo"/>
                <a:cs typeface="Arimo"/>
                <a:sym typeface="Arimo"/>
              </a:rPr>
              <a:t>pada dataset indonlu</a:t>
            </a:r>
            <a:endParaRPr sz="1200">
              <a:solidFill>
                <a:schemeClr val="dk1"/>
              </a:solidFill>
              <a:latin typeface="Arimo"/>
              <a:ea typeface="Arimo"/>
              <a:cs typeface="Arimo"/>
              <a:sym typeface="Arimo"/>
            </a:endParaRPr>
          </a:p>
          <a:p>
            <a:pPr indent="0" lvl="0" marL="0" rtl="0" algn="ctr">
              <a:spcBef>
                <a:spcPts val="0"/>
              </a:spcBef>
              <a:spcAft>
                <a:spcPts val="0"/>
              </a:spcAft>
              <a:buNone/>
            </a:pPr>
            <a:r>
              <a:t/>
            </a:r>
            <a:endParaRPr sz="1200">
              <a:solidFill>
                <a:schemeClr val="dk1"/>
              </a:solidFill>
              <a:latin typeface="Arimo"/>
              <a:ea typeface="Arimo"/>
              <a:cs typeface="Arimo"/>
              <a:sym typeface="Arimo"/>
            </a:endParaRPr>
          </a:p>
        </p:txBody>
      </p:sp>
      <p:sp>
        <p:nvSpPr>
          <p:cNvPr id="439" name="Google Shape;439;p35"/>
          <p:cNvSpPr txBox="1"/>
          <p:nvPr/>
        </p:nvSpPr>
        <p:spPr>
          <a:xfrm>
            <a:off x="6203406" y="2906638"/>
            <a:ext cx="2144400" cy="3936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000">
                <a:solidFill>
                  <a:schemeClr val="dk1"/>
                </a:solidFill>
                <a:latin typeface="Oswald"/>
                <a:ea typeface="Oswald"/>
                <a:cs typeface="Oswald"/>
                <a:sym typeface="Oswald"/>
              </a:rPr>
              <a:t>NEGATIVE</a:t>
            </a:r>
            <a:endParaRPr b="1" sz="2000">
              <a:solidFill>
                <a:schemeClr val="dk1"/>
              </a:solidFill>
              <a:latin typeface="Oswald"/>
              <a:ea typeface="Oswald"/>
              <a:cs typeface="Oswald"/>
              <a:sym typeface="Oswald"/>
            </a:endParaRPr>
          </a:p>
        </p:txBody>
      </p:sp>
      <p:sp>
        <p:nvSpPr>
          <p:cNvPr id="440" name="Google Shape;440;p35"/>
          <p:cNvSpPr txBox="1"/>
          <p:nvPr/>
        </p:nvSpPr>
        <p:spPr>
          <a:xfrm>
            <a:off x="643801" y="2906638"/>
            <a:ext cx="2144400" cy="3936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000">
                <a:solidFill>
                  <a:schemeClr val="dk1"/>
                </a:solidFill>
                <a:latin typeface="Oswald"/>
                <a:ea typeface="Oswald"/>
                <a:cs typeface="Oswald"/>
                <a:sym typeface="Oswald"/>
              </a:rPr>
              <a:t>POSITIVE</a:t>
            </a:r>
            <a:endParaRPr b="1" sz="2000">
              <a:solidFill>
                <a:schemeClr val="dk1"/>
              </a:solidFill>
              <a:latin typeface="Oswald"/>
              <a:ea typeface="Oswald"/>
              <a:cs typeface="Oswald"/>
              <a:sym typeface="Oswald"/>
            </a:endParaRPr>
          </a:p>
        </p:txBody>
      </p:sp>
      <p:sp>
        <p:nvSpPr>
          <p:cNvPr id="441" name="Google Shape;441;p35"/>
          <p:cNvSpPr/>
          <p:nvPr/>
        </p:nvSpPr>
        <p:spPr>
          <a:xfrm>
            <a:off x="1274550" y="1817638"/>
            <a:ext cx="882900" cy="882900"/>
          </a:xfrm>
          <a:prstGeom prst="ellipse">
            <a:avLst/>
          </a:prstGeom>
          <a:noFill/>
          <a:ln cap="flat" cmpd="sng" w="76200">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dk1"/>
                </a:solidFill>
                <a:latin typeface="Oswald"/>
                <a:ea typeface="Oswald"/>
                <a:cs typeface="Oswald"/>
                <a:sym typeface="Oswald"/>
              </a:rPr>
              <a:t>53.8%</a:t>
            </a:r>
            <a:endParaRPr sz="1200">
              <a:solidFill>
                <a:schemeClr val="dk1"/>
              </a:solidFill>
              <a:latin typeface="Oswald"/>
              <a:ea typeface="Oswald"/>
              <a:cs typeface="Oswald"/>
              <a:sym typeface="Oswald"/>
            </a:endParaRPr>
          </a:p>
        </p:txBody>
      </p:sp>
      <p:sp>
        <p:nvSpPr>
          <p:cNvPr id="442" name="Google Shape;442;p35"/>
          <p:cNvSpPr/>
          <p:nvPr/>
        </p:nvSpPr>
        <p:spPr>
          <a:xfrm>
            <a:off x="6834150" y="1817638"/>
            <a:ext cx="882900" cy="882900"/>
          </a:xfrm>
          <a:prstGeom prst="ellipse">
            <a:avLst/>
          </a:prstGeom>
          <a:noFill/>
          <a:ln cap="flat" cmpd="sng" w="76200">
            <a:solidFill>
              <a:srgbClr val="FF5E4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dk1"/>
                </a:solidFill>
                <a:latin typeface="Oswald"/>
                <a:ea typeface="Oswald"/>
                <a:cs typeface="Oswald"/>
                <a:sym typeface="Oswald"/>
              </a:rPr>
              <a:t>46,2%</a:t>
            </a:r>
            <a:endParaRPr sz="1200">
              <a:solidFill>
                <a:schemeClr val="dk1"/>
              </a:solidFill>
              <a:latin typeface="Oswald"/>
              <a:ea typeface="Oswald"/>
              <a:cs typeface="Oswald"/>
              <a:sym typeface="Oswald"/>
            </a:endParaRPr>
          </a:p>
        </p:txBody>
      </p:sp>
      <p:pic>
        <p:nvPicPr>
          <p:cNvPr id="443" name="Google Shape;443;p35"/>
          <p:cNvPicPr preferRelativeResize="0"/>
          <p:nvPr/>
        </p:nvPicPr>
        <p:blipFill>
          <a:blip r:embed="rId5">
            <a:alphaModFix/>
          </a:blip>
          <a:stretch>
            <a:fillRect/>
          </a:stretch>
        </p:blipFill>
        <p:spPr>
          <a:xfrm>
            <a:off x="2940600" y="1398725"/>
            <a:ext cx="2757710" cy="28078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47" name="Shape 447"/>
        <p:cNvGrpSpPr/>
        <p:nvPr/>
      </p:nvGrpSpPr>
      <p:grpSpPr>
        <a:xfrm>
          <a:off x="0" y="0"/>
          <a:ext cx="0" cy="0"/>
          <a:chOff x="0" y="0"/>
          <a:chExt cx="0" cy="0"/>
        </a:xfrm>
      </p:grpSpPr>
      <p:pic>
        <p:nvPicPr>
          <p:cNvPr id="448" name="Google Shape;448;p36"/>
          <p:cNvPicPr preferRelativeResize="0"/>
          <p:nvPr/>
        </p:nvPicPr>
        <p:blipFill rotWithShape="1">
          <a:blip r:embed="rId3">
            <a:alphaModFix/>
          </a:blip>
          <a:srcRect b="0" l="0" r="0" t="0"/>
          <a:stretch/>
        </p:blipFill>
        <p:spPr>
          <a:xfrm>
            <a:off x="6773925" y="152400"/>
            <a:ext cx="2370067" cy="4838700"/>
          </a:xfrm>
          <a:prstGeom prst="rect">
            <a:avLst/>
          </a:prstGeom>
          <a:noFill/>
          <a:ln>
            <a:noFill/>
          </a:ln>
        </p:spPr>
      </p:pic>
      <p:cxnSp>
        <p:nvCxnSpPr>
          <p:cNvPr id="449" name="Google Shape;449;p36"/>
          <p:cNvCxnSpPr>
            <a:endCxn id="450" idx="3"/>
          </p:cNvCxnSpPr>
          <p:nvPr/>
        </p:nvCxnSpPr>
        <p:spPr>
          <a:xfrm rot="10800000">
            <a:off x="2233225" y="396500"/>
            <a:ext cx="5291100" cy="30600"/>
          </a:xfrm>
          <a:prstGeom prst="straightConnector1">
            <a:avLst/>
          </a:prstGeom>
          <a:noFill/>
          <a:ln cap="flat" cmpd="sng" w="19050">
            <a:solidFill>
              <a:srgbClr val="761A79"/>
            </a:solidFill>
            <a:prstDash val="solid"/>
            <a:round/>
            <a:headEnd len="sm" w="sm" type="none"/>
            <a:tailEnd len="sm" w="sm" type="none"/>
          </a:ln>
        </p:spPr>
      </p:cxnSp>
      <p:pic>
        <p:nvPicPr>
          <p:cNvPr id="451" name="Google Shape;451;p36"/>
          <p:cNvPicPr preferRelativeResize="0"/>
          <p:nvPr/>
        </p:nvPicPr>
        <p:blipFill rotWithShape="1">
          <a:blip r:embed="rId4">
            <a:alphaModFix/>
          </a:blip>
          <a:srcRect b="0" l="0" r="0" t="0"/>
          <a:stretch/>
        </p:blipFill>
        <p:spPr>
          <a:xfrm>
            <a:off x="7694225" y="295988"/>
            <a:ext cx="989200" cy="262225"/>
          </a:xfrm>
          <a:prstGeom prst="rect">
            <a:avLst/>
          </a:prstGeom>
          <a:noFill/>
          <a:ln>
            <a:noFill/>
          </a:ln>
        </p:spPr>
      </p:pic>
      <p:sp>
        <p:nvSpPr>
          <p:cNvPr id="450" name="Google Shape;450;p36"/>
          <p:cNvSpPr txBox="1"/>
          <p:nvPr/>
        </p:nvSpPr>
        <p:spPr>
          <a:xfrm>
            <a:off x="404725" y="110150"/>
            <a:ext cx="1828500" cy="572700"/>
          </a:xfrm>
          <a:prstGeom prst="rect">
            <a:avLst/>
          </a:prstGeom>
          <a:noFill/>
          <a:ln>
            <a:noFill/>
          </a:ln>
        </p:spPr>
        <p:txBody>
          <a:bodyPr anchorCtr="0" anchor="ctr" bIns="91425" lIns="91425" spcFirstLastPara="1" rIns="91425" wrap="square" tIns="91425">
            <a:normAutofit lnSpcReduction="10000"/>
          </a:bodyPr>
          <a:lstStyle/>
          <a:p>
            <a:pPr indent="0" lvl="0" marL="0" rtl="0" algn="l">
              <a:spcBef>
                <a:spcPts val="0"/>
              </a:spcBef>
              <a:spcAft>
                <a:spcPts val="0"/>
              </a:spcAft>
              <a:buClr>
                <a:schemeClr val="dk1"/>
              </a:buClr>
              <a:buSzPts val="1400"/>
              <a:buFont typeface="Arial"/>
              <a:buNone/>
            </a:pPr>
            <a:r>
              <a:rPr lang="en">
                <a:solidFill>
                  <a:srgbClr val="761A79"/>
                </a:solidFill>
                <a:latin typeface="Montserrat ExtraBold"/>
                <a:ea typeface="Montserrat ExtraBold"/>
                <a:cs typeface="Montserrat ExtraBold"/>
                <a:sym typeface="Montserrat ExtraBold"/>
              </a:rPr>
              <a:t>EDA: Frekuensi Kata</a:t>
            </a:r>
            <a:endParaRPr>
              <a:solidFill>
                <a:srgbClr val="761A79"/>
              </a:solidFill>
              <a:latin typeface="Montserrat ExtraBold"/>
              <a:ea typeface="Montserrat ExtraBold"/>
              <a:cs typeface="Montserrat ExtraBold"/>
              <a:sym typeface="Montserrat ExtraBold"/>
            </a:endParaRPr>
          </a:p>
        </p:txBody>
      </p:sp>
      <p:sp>
        <p:nvSpPr>
          <p:cNvPr id="452" name="Google Shape;452;p36"/>
          <p:cNvSpPr txBox="1"/>
          <p:nvPr/>
        </p:nvSpPr>
        <p:spPr>
          <a:xfrm>
            <a:off x="516800" y="652075"/>
            <a:ext cx="7704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700">
                <a:solidFill>
                  <a:schemeClr val="dk1"/>
                </a:solidFill>
                <a:latin typeface="Oswald"/>
                <a:ea typeface="Oswald"/>
                <a:cs typeface="Oswald"/>
                <a:sym typeface="Oswald"/>
              </a:rPr>
              <a:t>Frekuensi: Dataset Challenge Positive</a:t>
            </a:r>
            <a:endParaRPr b="1" sz="2700">
              <a:solidFill>
                <a:schemeClr val="dk1"/>
              </a:solidFill>
              <a:latin typeface="Oswald"/>
              <a:ea typeface="Oswald"/>
              <a:cs typeface="Oswald"/>
              <a:sym typeface="Oswald"/>
            </a:endParaRPr>
          </a:p>
        </p:txBody>
      </p:sp>
      <p:pic>
        <p:nvPicPr>
          <p:cNvPr id="453" name="Google Shape;453;p36"/>
          <p:cNvPicPr preferRelativeResize="0"/>
          <p:nvPr/>
        </p:nvPicPr>
        <p:blipFill>
          <a:blip r:embed="rId5">
            <a:alphaModFix/>
          </a:blip>
          <a:stretch>
            <a:fillRect/>
          </a:stretch>
        </p:blipFill>
        <p:spPr>
          <a:xfrm>
            <a:off x="404725" y="3291625"/>
            <a:ext cx="8271600" cy="1781730"/>
          </a:xfrm>
          <a:prstGeom prst="rect">
            <a:avLst/>
          </a:prstGeom>
          <a:noFill/>
          <a:ln cap="flat" cmpd="sng" w="9525">
            <a:solidFill>
              <a:schemeClr val="dk1"/>
            </a:solidFill>
            <a:prstDash val="solid"/>
            <a:round/>
            <a:headEnd len="sm" w="sm" type="none"/>
            <a:tailEnd len="sm" w="sm" type="none"/>
          </a:ln>
        </p:spPr>
      </p:pic>
      <p:pic>
        <p:nvPicPr>
          <p:cNvPr id="454" name="Google Shape;454;p36"/>
          <p:cNvPicPr preferRelativeResize="0"/>
          <p:nvPr/>
        </p:nvPicPr>
        <p:blipFill>
          <a:blip r:embed="rId6">
            <a:alphaModFix/>
          </a:blip>
          <a:stretch>
            <a:fillRect/>
          </a:stretch>
        </p:blipFill>
        <p:spPr>
          <a:xfrm>
            <a:off x="2599925" y="1370180"/>
            <a:ext cx="3537726" cy="1796620"/>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58" name="Shape 458"/>
        <p:cNvGrpSpPr/>
        <p:nvPr/>
      </p:nvGrpSpPr>
      <p:grpSpPr>
        <a:xfrm>
          <a:off x="0" y="0"/>
          <a:ext cx="0" cy="0"/>
          <a:chOff x="0" y="0"/>
          <a:chExt cx="0" cy="0"/>
        </a:xfrm>
      </p:grpSpPr>
      <p:pic>
        <p:nvPicPr>
          <p:cNvPr id="459" name="Google Shape;459;p37"/>
          <p:cNvPicPr preferRelativeResize="0"/>
          <p:nvPr/>
        </p:nvPicPr>
        <p:blipFill rotWithShape="1">
          <a:blip r:embed="rId3">
            <a:alphaModFix/>
          </a:blip>
          <a:srcRect b="0" l="0" r="0" t="0"/>
          <a:stretch/>
        </p:blipFill>
        <p:spPr>
          <a:xfrm>
            <a:off x="6773925" y="152400"/>
            <a:ext cx="2370067" cy="4838700"/>
          </a:xfrm>
          <a:prstGeom prst="rect">
            <a:avLst/>
          </a:prstGeom>
          <a:noFill/>
          <a:ln>
            <a:noFill/>
          </a:ln>
        </p:spPr>
      </p:pic>
      <p:cxnSp>
        <p:nvCxnSpPr>
          <p:cNvPr id="460" name="Google Shape;460;p37"/>
          <p:cNvCxnSpPr>
            <a:endCxn id="461" idx="3"/>
          </p:cNvCxnSpPr>
          <p:nvPr/>
        </p:nvCxnSpPr>
        <p:spPr>
          <a:xfrm rot="10800000">
            <a:off x="2233225" y="396500"/>
            <a:ext cx="5291100" cy="30600"/>
          </a:xfrm>
          <a:prstGeom prst="straightConnector1">
            <a:avLst/>
          </a:prstGeom>
          <a:noFill/>
          <a:ln cap="flat" cmpd="sng" w="19050">
            <a:solidFill>
              <a:srgbClr val="761A79"/>
            </a:solidFill>
            <a:prstDash val="solid"/>
            <a:round/>
            <a:headEnd len="sm" w="sm" type="none"/>
            <a:tailEnd len="sm" w="sm" type="none"/>
          </a:ln>
        </p:spPr>
      </p:cxnSp>
      <p:pic>
        <p:nvPicPr>
          <p:cNvPr id="462" name="Google Shape;462;p37"/>
          <p:cNvPicPr preferRelativeResize="0"/>
          <p:nvPr/>
        </p:nvPicPr>
        <p:blipFill rotWithShape="1">
          <a:blip r:embed="rId4">
            <a:alphaModFix/>
          </a:blip>
          <a:srcRect b="0" l="0" r="0" t="0"/>
          <a:stretch/>
        </p:blipFill>
        <p:spPr>
          <a:xfrm>
            <a:off x="7694225" y="295988"/>
            <a:ext cx="989200" cy="262225"/>
          </a:xfrm>
          <a:prstGeom prst="rect">
            <a:avLst/>
          </a:prstGeom>
          <a:noFill/>
          <a:ln>
            <a:noFill/>
          </a:ln>
        </p:spPr>
      </p:pic>
      <p:sp>
        <p:nvSpPr>
          <p:cNvPr id="461" name="Google Shape;461;p37"/>
          <p:cNvSpPr txBox="1"/>
          <p:nvPr/>
        </p:nvSpPr>
        <p:spPr>
          <a:xfrm>
            <a:off x="404725" y="110150"/>
            <a:ext cx="1828500" cy="572700"/>
          </a:xfrm>
          <a:prstGeom prst="rect">
            <a:avLst/>
          </a:prstGeom>
          <a:noFill/>
          <a:ln>
            <a:noFill/>
          </a:ln>
        </p:spPr>
        <p:txBody>
          <a:bodyPr anchorCtr="0" anchor="ctr" bIns="91425" lIns="91425" spcFirstLastPara="1" rIns="91425" wrap="square" tIns="91425">
            <a:normAutofit lnSpcReduction="10000"/>
          </a:bodyPr>
          <a:lstStyle/>
          <a:p>
            <a:pPr indent="0" lvl="0" marL="0" rtl="0" algn="l">
              <a:spcBef>
                <a:spcPts val="0"/>
              </a:spcBef>
              <a:spcAft>
                <a:spcPts val="0"/>
              </a:spcAft>
              <a:buClr>
                <a:schemeClr val="dk1"/>
              </a:buClr>
              <a:buSzPts val="1400"/>
              <a:buFont typeface="Arial"/>
              <a:buNone/>
            </a:pPr>
            <a:r>
              <a:rPr lang="en">
                <a:solidFill>
                  <a:srgbClr val="761A79"/>
                </a:solidFill>
                <a:latin typeface="Montserrat ExtraBold"/>
                <a:ea typeface="Montserrat ExtraBold"/>
                <a:cs typeface="Montserrat ExtraBold"/>
                <a:sym typeface="Montserrat ExtraBold"/>
              </a:rPr>
              <a:t>EDA: Frekuensi Kata</a:t>
            </a:r>
            <a:endParaRPr>
              <a:solidFill>
                <a:srgbClr val="761A79"/>
              </a:solidFill>
              <a:latin typeface="Montserrat ExtraBold"/>
              <a:ea typeface="Montserrat ExtraBold"/>
              <a:cs typeface="Montserrat ExtraBold"/>
              <a:sym typeface="Montserrat ExtraBold"/>
            </a:endParaRPr>
          </a:p>
        </p:txBody>
      </p:sp>
      <p:sp>
        <p:nvSpPr>
          <p:cNvPr id="463" name="Google Shape;463;p37"/>
          <p:cNvSpPr txBox="1"/>
          <p:nvPr/>
        </p:nvSpPr>
        <p:spPr>
          <a:xfrm>
            <a:off x="516800" y="575875"/>
            <a:ext cx="7704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2700">
                <a:solidFill>
                  <a:schemeClr val="dk1"/>
                </a:solidFill>
                <a:latin typeface="Oswald"/>
                <a:ea typeface="Oswald"/>
                <a:cs typeface="Oswald"/>
                <a:sym typeface="Oswald"/>
              </a:rPr>
              <a:t>Frekuensi: Dataset Challenge Negative</a:t>
            </a:r>
            <a:endParaRPr b="1" sz="2700">
              <a:solidFill>
                <a:schemeClr val="dk1"/>
              </a:solidFill>
              <a:latin typeface="Oswald"/>
              <a:ea typeface="Oswald"/>
              <a:cs typeface="Oswald"/>
              <a:sym typeface="Oswald"/>
            </a:endParaRPr>
          </a:p>
          <a:p>
            <a:pPr indent="0" lvl="0" marL="0" rtl="0" algn="ctr">
              <a:spcBef>
                <a:spcPts val="0"/>
              </a:spcBef>
              <a:spcAft>
                <a:spcPts val="0"/>
              </a:spcAft>
              <a:buNone/>
            </a:pPr>
            <a:r>
              <a:t/>
            </a:r>
            <a:endParaRPr b="1" sz="2700">
              <a:solidFill>
                <a:schemeClr val="dk1"/>
              </a:solidFill>
              <a:latin typeface="Oswald"/>
              <a:ea typeface="Oswald"/>
              <a:cs typeface="Oswald"/>
              <a:sym typeface="Oswald"/>
            </a:endParaRPr>
          </a:p>
        </p:txBody>
      </p:sp>
      <p:pic>
        <p:nvPicPr>
          <p:cNvPr id="464" name="Google Shape;464;p37"/>
          <p:cNvPicPr preferRelativeResize="0"/>
          <p:nvPr/>
        </p:nvPicPr>
        <p:blipFill>
          <a:blip r:embed="rId5">
            <a:alphaModFix/>
          </a:blip>
          <a:stretch>
            <a:fillRect/>
          </a:stretch>
        </p:blipFill>
        <p:spPr>
          <a:xfrm>
            <a:off x="320463" y="3186350"/>
            <a:ext cx="8096650" cy="1838351"/>
          </a:xfrm>
          <a:prstGeom prst="rect">
            <a:avLst/>
          </a:prstGeom>
          <a:noFill/>
          <a:ln cap="flat" cmpd="sng" w="9525">
            <a:solidFill>
              <a:schemeClr val="dk1"/>
            </a:solidFill>
            <a:prstDash val="solid"/>
            <a:round/>
            <a:headEnd len="sm" w="sm" type="none"/>
            <a:tailEnd len="sm" w="sm" type="none"/>
          </a:ln>
        </p:spPr>
      </p:pic>
      <p:pic>
        <p:nvPicPr>
          <p:cNvPr id="465" name="Google Shape;465;p37"/>
          <p:cNvPicPr preferRelativeResize="0"/>
          <p:nvPr/>
        </p:nvPicPr>
        <p:blipFill>
          <a:blip r:embed="rId6">
            <a:alphaModFix/>
          </a:blip>
          <a:stretch>
            <a:fillRect/>
          </a:stretch>
        </p:blipFill>
        <p:spPr>
          <a:xfrm>
            <a:off x="2554425" y="1224775"/>
            <a:ext cx="3628732" cy="1863825"/>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69" name="Shape 469"/>
        <p:cNvGrpSpPr/>
        <p:nvPr/>
      </p:nvGrpSpPr>
      <p:grpSpPr>
        <a:xfrm>
          <a:off x="0" y="0"/>
          <a:ext cx="0" cy="0"/>
          <a:chOff x="0" y="0"/>
          <a:chExt cx="0" cy="0"/>
        </a:xfrm>
      </p:grpSpPr>
      <p:pic>
        <p:nvPicPr>
          <p:cNvPr id="470" name="Google Shape;470;p38"/>
          <p:cNvPicPr preferRelativeResize="0"/>
          <p:nvPr/>
        </p:nvPicPr>
        <p:blipFill rotWithShape="1">
          <a:blip r:embed="rId3">
            <a:alphaModFix/>
          </a:blip>
          <a:srcRect b="0" l="0" r="0" t="0"/>
          <a:stretch/>
        </p:blipFill>
        <p:spPr>
          <a:xfrm>
            <a:off x="6773925" y="152400"/>
            <a:ext cx="2370067" cy="4838700"/>
          </a:xfrm>
          <a:prstGeom prst="rect">
            <a:avLst/>
          </a:prstGeom>
          <a:noFill/>
          <a:ln>
            <a:noFill/>
          </a:ln>
        </p:spPr>
      </p:pic>
      <p:cxnSp>
        <p:nvCxnSpPr>
          <p:cNvPr id="471" name="Google Shape;471;p38"/>
          <p:cNvCxnSpPr>
            <a:endCxn id="472" idx="3"/>
          </p:cNvCxnSpPr>
          <p:nvPr/>
        </p:nvCxnSpPr>
        <p:spPr>
          <a:xfrm rot="10800000">
            <a:off x="2233225" y="396500"/>
            <a:ext cx="5291100" cy="30600"/>
          </a:xfrm>
          <a:prstGeom prst="straightConnector1">
            <a:avLst/>
          </a:prstGeom>
          <a:noFill/>
          <a:ln cap="flat" cmpd="sng" w="19050">
            <a:solidFill>
              <a:srgbClr val="761A79"/>
            </a:solidFill>
            <a:prstDash val="solid"/>
            <a:round/>
            <a:headEnd len="sm" w="sm" type="none"/>
            <a:tailEnd len="sm" w="sm" type="none"/>
          </a:ln>
        </p:spPr>
      </p:cxnSp>
      <p:pic>
        <p:nvPicPr>
          <p:cNvPr id="473" name="Google Shape;473;p38"/>
          <p:cNvPicPr preferRelativeResize="0"/>
          <p:nvPr/>
        </p:nvPicPr>
        <p:blipFill rotWithShape="1">
          <a:blip r:embed="rId4">
            <a:alphaModFix/>
          </a:blip>
          <a:srcRect b="0" l="0" r="0" t="0"/>
          <a:stretch/>
        </p:blipFill>
        <p:spPr>
          <a:xfrm>
            <a:off x="7694225" y="295988"/>
            <a:ext cx="989200" cy="262225"/>
          </a:xfrm>
          <a:prstGeom prst="rect">
            <a:avLst/>
          </a:prstGeom>
          <a:noFill/>
          <a:ln>
            <a:noFill/>
          </a:ln>
        </p:spPr>
      </p:pic>
      <p:sp>
        <p:nvSpPr>
          <p:cNvPr id="472" name="Google Shape;472;p38"/>
          <p:cNvSpPr txBox="1"/>
          <p:nvPr/>
        </p:nvSpPr>
        <p:spPr>
          <a:xfrm>
            <a:off x="404725" y="110150"/>
            <a:ext cx="1828500" cy="572700"/>
          </a:xfrm>
          <a:prstGeom prst="rect">
            <a:avLst/>
          </a:prstGeom>
          <a:noFill/>
          <a:ln>
            <a:noFill/>
          </a:ln>
        </p:spPr>
        <p:txBody>
          <a:bodyPr anchorCtr="0" anchor="ctr" bIns="91425" lIns="91425" spcFirstLastPara="1" rIns="91425" wrap="square" tIns="91425">
            <a:normAutofit lnSpcReduction="10000"/>
          </a:bodyPr>
          <a:lstStyle/>
          <a:p>
            <a:pPr indent="0" lvl="0" marL="0" rtl="0" algn="l">
              <a:spcBef>
                <a:spcPts val="0"/>
              </a:spcBef>
              <a:spcAft>
                <a:spcPts val="0"/>
              </a:spcAft>
              <a:buClr>
                <a:schemeClr val="dk1"/>
              </a:buClr>
              <a:buSzPts val="1400"/>
              <a:buFont typeface="Arial"/>
              <a:buNone/>
            </a:pPr>
            <a:r>
              <a:rPr lang="en">
                <a:solidFill>
                  <a:srgbClr val="761A79"/>
                </a:solidFill>
                <a:latin typeface="Montserrat ExtraBold"/>
                <a:ea typeface="Montserrat ExtraBold"/>
                <a:cs typeface="Montserrat ExtraBold"/>
                <a:sym typeface="Montserrat ExtraBold"/>
              </a:rPr>
              <a:t>EDA: Frekuensi Kata</a:t>
            </a:r>
            <a:endParaRPr>
              <a:solidFill>
                <a:srgbClr val="761A79"/>
              </a:solidFill>
              <a:latin typeface="Montserrat ExtraBold"/>
              <a:ea typeface="Montserrat ExtraBold"/>
              <a:cs typeface="Montserrat ExtraBold"/>
              <a:sym typeface="Montserrat ExtraBold"/>
            </a:endParaRPr>
          </a:p>
        </p:txBody>
      </p:sp>
      <p:sp>
        <p:nvSpPr>
          <p:cNvPr id="474" name="Google Shape;474;p38"/>
          <p:cNvSpPr txBox="1"/>
          <p:nvPr/>
        </p:nvSpPr>
        <p:spPr>
          <a:xfrm>
            <a:off x="516800" y="652075"/>
            <a:ext cx="7704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700">
                <a:solidFill>
                  <a:schemeClr val="dk1"/>
                </a:solidFill>
                <a:latin typeface="Oswald"/>
                <a:ea typeface="Oswald"/>
                <a:cs typeface="Oswald"/>
                <a:sym typeface="Oswald"/>
              </a:rPr>
              <a:t>Frekuensi: Dataset Indonlu</a:t>
            </a:r>
            <a:endParaRPr b="1" sz="2700">
              <a:solidFill>
                <a:schemeClr val="dk1"/>
              </a:solidFill>
              <a:latin typeface="Oswald"/>
              <a:ea typeface="Oswald"/>
              <a:cs typeface="Oswald"/>
              <a:sym typeface="Oswald"/>
            </a:endParaRPr>
          </a:p>
        </p:txBody>
      </p:sp>
      <p:pic>
        <p:nvPicPr>
          <p:cNvPr id="475" name="Google Shape;475;p38"/>
          <p:cNvPicPr preferRelativeResize="0"/>
          <p:nvPr/>
        </p:nvPicPr>
        <p:blipFill>
          <a:blip r:embed="rId5">
            <a:alphaModFix/>
          </a:blip>
          <a:stretch>
            <a:fillRect/>
          </a:stretch>
        </p:blipFill>
        <p:spPr>
          <a:xfrm>
            <a:off x="2692175" y="1273775"/>
            <a:ext cx="3353233" cy="1762049"/>
          </a:xfrm>
          <a:prstGeom prst="rect">
            <a:avLst/>
          </a:prstGeom>
          <a:noFill/>
          <a:ln cap="flat" cmpd="sng" w="9525">
            <a:solidFill>
              <a:schemeClr val="dk1"/>
            </a:solidFill>
            <a:prstDash val="solid"/>
            <a:round/>
            <a:headEnd len="sm" w="sm" type="none"/>
            <a:tailEnd len="sm" w="sm" type="none"/>
          </a:ln>
        </p:spPr>
      </p:pic>
      <p:pic>
        <p:nvPicPr>
          <p:cNvPr id="476" name="Google Shape;476;p38"/>
          <p:cNvPicPr preferRelativeResize="0"/>
          <p:nvPr/>
        </p:nvPicPr>
        <p:blipFill>
          <a:blip r:embed="rId6">
            <a:alphaModFix/>
          </a:blip>
          <a:stretch>
            <a:fillRect/>
          </a:stretch>
        </p:blipFill>
        <p:spPr>
          <a:xfrm>
            <a:off x="516800" y="3237225"/>
            <a:ext cx="7952576" cy="1850500"/>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80" name="Shape 480"/>
        <p:cNvGrpSpPr/>
        <p:nvPr/>
      </p:nvGrpSpPr>
      <p:grpSpPr>
        <a:xfrm>
          <a:off x="0" y="0"/>
          <a:ext cx="0" cy="0"/>
          <a:chOff x="0" y="0"/>
          <a:chExt cx="0" cy="0"/>
        </a:xfrm>
      </p:grpSpPr>
      <p:pic>
        <p:nvPicPr>
          <p:cNvPr id="481" name="Google Shape;481;p39"/>
          <p:cNvPicPr preferRelativeResize="0"/>
          <p:nvPr/>
        </p:nvPicPr>
        <p:blipFill rotWithShape="1">
          <a:blip r:embed="rId3">
            <a:alphaModFix/>
          </a:blip>
          <a:srcRect b="0" l="0" r="0" t="0"/>
          <a:stretch/>
        </p:blipFill>
        <p:spPr>
          <a:xfrm>
            <a:off x="6773925" y="152400"/>
            <a:ext cx="2370067" cy="4838700"/>
          </a:xfrm>
          <a:prstGeom prst="rect">
            <a:avLst/>
          </a:prstGeom>
          <a:noFill/>
          <a:ln>
            <a:noFill/>
          </a:ln>
        </p:spPr>
      </p:pic>
      <p:cxnSp>
        <p:nvCxnSpPr>
          <p:cNvPr id="482" name="Google Shape;482;p39"/>
          <p:cNvCxnSpPr>
            <a:endCxn id="483" idx="3"/>
          </p:cNvCxnSpPr>
          <p:nvPr/>
        </p:nvCxnSpPr>
        <p:spPr>
          <a:xfrm rot="10800000">
            <a:off x="2233225" y="396500"/>
            <a:ext cx="5291100" cy="30600"/>
          </a:xfrm>
          <a:prstGeom prst="straightConnector1">
            <a:avLst/>
          </a:prstGeom>
          <a:noFill/>
          <a:ln cap="flat" cmpd="sng" w="19050">
            <a:solidFill>
              <a:srgbClr val="761A79"/>
            </a:solidFill>
            <a:prstDash val="solid"/>
            <a:round/>
            <a:headEnd len="sm" w="sm" type="none"/>
            <a:tailEnd len="sm" w="sm" type="none"/>
          </a:ln>
        </p:spPr>
      </p:cxnSp>
      <p:pic>
        <p:nvPicPr>
          <p:cNvPr id="484" name="Google Shape;484;p39"/>
          <p:cNvPicPr preferRelativeResize="0"/>
          <p:nvPr/>
        </p:nvPicPr>
        <p:blipFill rotWithShape="1">
          <a:blip r:embed="rId4">
            <a:alphaModFix/>
          </a:blip>
          <a:srcRect b="0" l="0" r="0" t="0"/>
          <a:stretch/>
        </p:blipFill>
        <p:spPr>
          <a:xfrm>
            <a:off x="7694225" y="295988"/>
            <a:ext cx="989200" cy="262225"/>
          </a:xfrm>
          <a:prstGeom prst="rect">
            <a:avLst/>
          </a:prstGeom>
          <a:noFill/>
          <a:ln>
            <a:noFill/>
          </a:ln>
        </p:spPr>
      </p:pic>
      <p:sp>
        <p:nvSpPr>
          <p:cNvPr id="483" name="Google Shape;483;p39"/>
          <p:cNvSpPr txBox="1"/>
          <p:nvPr/>
        </p:nvSpPr>
        <p:spPr>
          <a:xfrm>
            <a:off x="404725" y="110150"/>
            <a:ext cx="1828500" cy="572700"/>
          </a:xfrm>
          <a:prstGeom prst="rect">
            <a:avLst/>
          </a:prstGeom>
          <a:noFill/>
          <a:ln>
            <a:noFill/>
          </a:ln>
        </p:spPr>
        <p:txBody>
          <a:bodyPr anchorCtr="0" anchor="ctr" bIns="91425" lIns="91425" spcFirstLastPara="1" rIns="91425" wrap="square" tIns="91425">
            <a:normAutofit lnSpcReduction="10000"/>
          </a:bodyPr>
          <a:lstStyle/>
          <a:p>
            <a:pPr indent="0" lvl="0" marL="0" rtl="0" algn="l">
              <a:spcBef>
                <a:spcPts val="0"/>
              </a:spcBef>
              <a:spcAft>
                <a:spcPts val="0"/>
              </a:spcAft>
              <a:buClr>
                <a:schemeClr val="dk1"/>
              </a:buClr>
              <a:buSzPts val="1400"/>
              <a:buFont typeface="Arial"/>
              <a:buNone/>
            </a:pPr>
            <a:r>
              <a:rPr lang="en">
                <a:solidFill>
                  <a:srgbClr val="761A79"/>
                </a:solidFill>
                <a:latin typeface="Montserrat ExtraBold"/>
                <a:ea typeface="Montserrat ExtraBold"/>
                <a:cs typeface="Montserrat ExtraBold"/>
                <a:sym typeface="Montserrat ExtraBold"/>
              </a:rPr>
              <a:t>EDA: Frekuensi Kata</a:t>
            </a:r>
            <a:endParaRPr>
              <a:solidFill>
                <a:srgbClr val="761A79"/>
              </a:solidFill>
              <a:latin typeface="Montserrat ExtraBold"/>
              <a:ea typeface="Montserrat ExtraBold"/>
              <a:cs typeface="Montserrat ExtraBold"/>
              <a:sym typeface="Montserrat ExtraBold"/>
            </a:endParaRPr>
          </a:p>
        </p:txBody>
      </p:sp>
      <p:sp>
        <p:nvSpPr>
          <p:cNvPr id="485" name="Google Shape;485;p39"/>
          <p:cNvSpPr txBox="1"/>
          <p:nvPr/>
        </p:nvSpPr>
        <p:spPr>
          <a:xfrm>
            <a:off x="516800" y="652075"/>
            <a:ext cx="7704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2700">
                <a:solidFill>
                  <a:schemeClr val="dk1"/>
                </a:solidFill>
                <a:latin typeface="Oswald"/>
                <a:ea typeface="Oswald"/>
                <a:cs typeface="Oswald"/>
                <a:sym typeface="Oswald"/>
              </a:rPr>
              <a:t>Frekuensi: Dataset Indonlu Positive</a:t>
            </a:r>
            <a:endParaRPr b="1" sz="2700">
              <a:solidFill>
                <a:schemeClr val="dk1"/>
              </a:solidFill>
              <a:latin typeface="Oswald"/>
              <a:ea typeface="Oswald"/>
              <a:cs typeface="Oswald"/>
              <a:sym typeface="Oswald"/>
            </a:endParaRPr>
          </a:p>
          <a:p>
            <a:pPr indent="0" lvl="0" marL="0" rtl="0" algn="ctr">
              <a:spcBef>
                <a:spcPts val="0"/>
              </a:spcBef>
              <a:spcAft>
                <a:spcPts val="0"/>
              </a:spcAft>
              <a:buNone/>
            </a:pPr>
            <a:r>
              <a:t/>
            </a:r>
            <a:endParaRPr b="1" sz="2700">
              <a:solidFill>
                <a:schemeClr val="dk1"/>
              </a:solidFill>
              <a:latin typeface="Oswald"/>
              <a:ea typeface="Oswald"/>
              <a:cs typeface="Oswald"/>
              <a:sym typeface="Oswald"/>
            </a:endParaRPr>
          </a:p>
        </p:txBody>
      </p:sp>
      <p:pic>
        <p:nvPicPr>
          <p:cNvPr id="486" name="Google Shape;486;p39"/>
          <p:cNvPicPr preferRelativeResize="0"/>
          <p:nvPr/>
        </p:nvPicPr>
        <p:blipFill>
          <a:blip r:embed="rId5">
            <a:alphaModFix/>
          </a:blip>
          <a:stretch>
            <a:fillRect/>
          </a:stretch>
        </p:blipFill>
        <p:spPr>
          <a:xfrm>
            <a:off x="2693825" y="1261950"/>
            <a:ext cx="3349974" cy="1691675"/>
          </a:xfrm>
          <a:prstGeom prst="rect">
            <a:avLst/>
          </a:prstGeom>
          <a:noFill/>
          <a:ln cap="flat" cmpd="sng" w="9525">
            <a:solidFill>
              <a:schemeClr val="dk1"/>
            </a:solidFill>
            <a:prstDash val="solid"/>
            <a:round/>
            <a:headEnd len="sm" w="sm" type="none"/>
            <a:tailEnd len="sm" w="sm" type="none"/>
          </a:ln>
        </p:spPr>
      </p:pic>
      <p:pic>
        <p:nvPicPr>
          <p:cNvPr id="487" name="Google Shape;487;p39"/>
          <p:cNvPicPr preferRelativeResize="0"/>
          <p:nvPr/>
        </p:nvPicPr>
        <p:blipFill>
          <a:blip r:embed="rId6">
            <a:alphaModFix/>
          </a:blip>
          <a:stretch>
            <a:fillRect/>
          </a:stretch>
        </p:blipFill>
        <p:spPr>
          <a:xfrm>
            <a:off x="516800" y="3241900"/>
            <a:ext cx="7704003" cy="1749197"/>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91" name="Shape 491"/>
        <p:cNvGrpSpPr/>
        <p:nvPr/>
      </p:nvGrpSpPr>
      <p:grpSpPr>
        <a:xfrm>
          <a:off x="0" y="0"/>
          <a:ext cx="0" cy="0"/>
          <a:chOff x="0" y="0"/>
          <a:chExt cx="0" cy="0"/>
        </a:xfrm>
      </p:grpSpPr>
      <p:pic>
        <p:nvPicPr>
          <p:cNvPr id="492" name="Google Shape;492;p40"/>
          <p:cNvPicPr preferRelativeResize="0"/>
          <p:nvPr/>
        </p:nvPicPr>
        <p:blipFill rotWithShape="1">
          <a:blip r:embed="rId3">
            <a:alphaModFix/>
          </a:blip>
          <a:srcRect b="0" l="0" r="0" t="0"/>
          <a:stretch/>
        </p:blipFill>
        <p:spPr>
          <a:xfrm>
            <a:off x="6773925" y="152400"/>
            <a:ext cx="2370067" cy="4838700"/>
          </a:xfrm>
          <a:prstGeom prst="rect">
            <a:avLst/>
          </a:prstGeom>
          <a:noFill/>
          <a:ln>
            <a:noFill/>
          </a:ln>
        </p:spPr>
      </p:pic>
      <p:cxnSp>
        <p:nvCxnSpPr>
          <p:cNvPr id="493" name="Google Shape;493;p40"/>
          <p:cNvCxnSpPr>
            <a:endCxn id="494" idx="3"/>
          </p:cNvCxnSpPr>
          <p:nvPr/>
        </p:nvCxnSpPr>
        <p:spPr>
          <a:xfrm rot="10800000">
            <a:off x="2233225" y="396500"/>
            <a:ext cx="5291100" cy="30600"/>
          </a:xfrm>
          <a:prstGeom prst="straightConnector1">
            <a:avLst/>
          </a:prstGeom>
          <a:noFill/>
          <a:ln cap="flat" cmpd="sng" w="19050">
            <a:solidFill>
              <a:srgbClr val="761A79"/>
            </a:solidFill>
            <a:prstDash val="solid"/>
            <a:round/>
            <a:headEnd len="sm" w="sm" type="none"/>
            <a:tailEnd len="sm" w="sm" type="none"/>
          </a:ln>
        </p:spPr>
      </p:cxnSp>
      <p:pic>
        <p:nvPicPr>
          <p:cNvPr id="495" name="Google Shape;495;p40"/>
          <p:cNvPicPr preferRelativeResize="0"/>
          <p:nvPr/>
        </p:nvPicPr>
        <p:blipFill rotWithShape="1">
          <a:blip r:embed="rId4">
            <a:alphaModFix/>
          </a:blip>
          <a:srcRect b="0" l="0" r="0" t="0"/>
          <a:stretch/>
        </p:blipFill>
        <p:spPr>
          <a:xfrm>
            <a:off x="7694225" y="295988"/>
            <a:ext cx="989200" cy="262225"/>
          </a:xfrm>
          <a:prstGeom prst="rect">
            <a:avLst/>
          </a:prstGeom>
          <a:noFill/>
          <a:ln>
            <a:noFill/>
          </a:ln>
        </p:spPr>
      </p:pic>
      <p:sp>
        <p:nvSpPr>
          <p:cNvPr id="494" name="Google Shape;494;p40"/>
          <p:cNvSpPr txBox="1"/>
          <p:nvPr/>
        </p:nvSpPr>
        <p:spPr>
          <a:xfrm>
            <a:off x="404725" y="110150"/>
            <a:ext cx="1828500" cy="572700"/>
          </a:xfrm>
          <a:prstGeom prst="rect">
            <a:avLst/>
          </a:prstGeom>
          <a:noFill/>
          <a:ln>
            <a:noFill/>
          </a:ln>
        </p:spPr>
        <p:txBody>
          <a:bodyPr anchorCtr="0" anchor="ctr" bIns="91425" lIns="91425" spcFirstLastPara="1" rIns="91425" wrap="square" tIns="91425">
            <a:normAutofit lnSpcReduction="10000"/>
          </a:bodyPr>
          <a:lstStyle/>
          <a:p>
            <a:pPr indent="0" lvl="0" marL="0" rtl="0" algn="l">
              <a:spcBef>
                <a:spcPts val="0"/>
              </a:spcBef>
              <a:spcAft>
                <a:spcPts val="0"/>
              </a:spcAft>
              <a:buClr>
                <a:schemeClr val="dk1"/>
              </a:buClr>
              <a:buSzPts val="1400"/>
              <a:buFont typeface="Arial"/>
              <a:buNone/>
            </a:pPr>
            <a:r>
              <a:rPr lang="en">
                <a:solidFill>
                  <a:srgbClr val="761A79"/>
                </a:solidFill>
                <a:latin typeface="Montserrat ExtraBold"/>
                <a:ea typeface="Montserrat ExtraBold"/>
                <a:cs typeface="Montserrat ExtraBold"/>
                <a:sym typeface="Montserrat ExtraBold"/>
              </a:rPr>
              <a:t>EDA: Frekuensi Kata</a:t>
            </a:r>
            <a:endParaRPr>
              <a:solidFill>
                <a:srgbClr val="761A79"/>
              </a:solidFill>
              <a:latin typeface="Montserrat ExtraBold"/>
              <a:ea typeface="Montserrat ExtraBold"/>
              <a:cs typeface="Montserrat ExtraBold"/>
              <a:sym typeface="Montserrat ExtraBold"/>
            </a:endParaRPr>
          </a:p>
        </p:txBody>
      </p:sp>
      <p:sp>
        <p:nvSpPr>
          <p:cNvPr id="496" name="Google Shape;496;p40"/>
          <p:cNvSpPr txBox="1"/>
          <p:nvPr/>
        </p:nvSpPr>
        <p:spPr>
          <a:xfrm>
            <a:off x="516800" y="652075"/>
            <a:ext cx="7704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600">
                <a:solidFill>
                  <a:schemeClr val="dk1"/>
                </a:solidFill>
                <a:latin typeface="Oswald"/>
                <a:ea typeface="Oswald"/>
                <a:cs typeface="Oswald"/>
                <a:sym typeface="Oswald"/>
              </a:rPr>
              <a:t>Frekuensi: Dataset Indonlu Negative</a:t>
            </a:r>
            <a:endParaRPr b="1" sz="2600">
              <a:solidFill>
                <a:schemeClr val="dk1"/>
              </a:solidFill>
              <a:latin typeface="Oswald"/>
              <a:ea typeface="Oswald"/>
              <a:cs typeface="Oswald"/>
              <a:sym typeface="Oswald"/>
            </a:endParaRPr>
          </a:p>
          <a:p>
            <a:pPr indent="0" lvl="0" marL="0" rtl="0" algn="ctr">
              <a:spcBef>
                <a:spcPts val="0"/>
              </a:spcBef>
              <a:spcAft>
                <a:spcPts val="0"/>
              </a:spcAft>
              <a:buNone/>
            </a:pPr>
            <a:r>
              <a:t/>
            </a:r>
            <a:endParaRPr b="1" sz="2600">
              <a:solidFill>
                <a:schemeClr val="dk1"/>
              </a:solidFill>
              <a:latin typeface="Oswald"/>
              <a:ea typeface="Oswald"/>
              <a:cs typeface="Oswald"/>
              <a:sym typeface="Oswald"/>
            </a:endParaRPr>
          </a:p>
        </p:txBody>
      </p:sp>
      <p:pic>
        <p:nvPicPr>
          <p:cNvPr id="497" name="Google Shape;497;p40"/>
          <p:cNvPicPr preferRelativeResize="0"/>
          <p:nvPr/>
        </p:nvPicPr>
        <p:blipFill>
          <a:blip r:embed="rId5">
            <a:alphaModFix/>
          </a:blip>
          <a:stretch>
            <a:fillRect/>
          </a:stretch>
        </p:blipFill>
        <p:spPr>
          <a:xfrm>
            <a:off x="2525975" y="1318625"/>
            <a:ext cx="3685649" cy="1863825"/>
          </a:xfrm>
          <a:prstGeom prst="rect">
            <a:avLst/>
          </a:prstGeom>
          <a:noFill/>
          <a:ln cap="flat" cmpd="sng" w="9525">
            <a:solidFill>
              <a:schemeClr val="dk1"/>
            </a:solidFill>
            <a:prstDash val="solid"/>
            <a:round/>
            <a:headEnd len="sm" w="sm" type="none"/>
            <a:tailEnd len="sm" w="sm" type="none"/>
          </a:ln>
        </p:spPr>
      </p:pic>
      <p:pic>
        <p:nvPicPr>
          <p:cNvPr id="498" name="Google Shape;498;p40"/>
          <p:cNvPicPr preferRelativeResize="0"/>
          <p:nvPr/>
        </p:nvPicPr>
        <p:blipFill>
          <a:blip r:embed="rId6">
            <a:alphaModFix/>
          </a:blip>
          <a:stretch>
            <a:fillRect/>
          </a:stretch>
        </p:blipFill>
        <p:spPr>
          <a:xfrm>
            <a:off x="394475" y="3334850"/>
            <a:ext cx="7948662" cy="1804750"/>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02" name="Shape 502"/>
        <p:cNvGrpSpPr/>
        <p:nvPr/>
      </p:nvGrpSpPr>
      <p:grpSpPr>
        <a:xfrm>
          <a:off x="0" y="0"/>
          <a:ext cx="0" cy="0"/>
          <a:chOff x="0" y="0"/>
          <a:chExt cx="0" cy="0"/>
        </a:xfrm>
      </p:grpSpPr>
      <p:pic>
        <p:nvPicPr>
          <p:cNvPr id="503" name="Google Shape;503;p41"/>
          <p:cNvPicPr preferRelativeResize="0"/>
          <p:nvPr/>
        </p:nvPicPr>
        <p:blipFill rotWithShape="1">
          <a:blip r:embed="rId3">
            <a:alphaModFix/>
          </a:blip>
          <a:srcRect b="0" l="0" r="0" t="0"/>
          <a:stretch/>
        </p:blipFill>
        <p:spPr>
          <a:xfrm>
            <a:off x="6773925" y="152400"/>
            <a:ext cx="2370067" cy="4838700"/>
          </a:xfrm>
          <a:prstGeom prst="rect">
            <a:avLst/>
          </a:prstGeom>
          <a:noFill/>
          <a:ln>
            <a:noFill/>
          </a:ln>
        </p:spPr>
      </p:pic>
      <p:cxnSp>
        <p:nvCxnSpPr>
          <p:cNvPr id="504" name="Google Shape;504;p41"/>
          <p:cNvCxnSpPr>
            <a:endCxn id="505" idx="3"/>
          </p:cNvCxnSpPr>
          <p:nvPr/>
        </p:nvCxnSpPr>
        <p:spPr>
          <a:xfrm rot="10800000">
            <a:off x="2233225" y="396500"/>
            <a:ext cx="5291100" cy="30600"/>
          </a:xfrm>
          <a:prstGeom prst="straightConnector1">
            <a:avLst/>
          </a:prstGeom>
          <a:noFill/>
          <a:ln cap="flat" cmpd="sng" w="19050">
            <a:solidFill>
              <a:srgbClr val="761A79"/>
            </a:solidFill>
            <a:prstDash val="solid"/>
            <a:round/>
            <a:headEnd len="sm" w="sm" type="none"/>
            <a:tailEnd len="sm" w="sm" type="none"/>
          </a:ln>
        </p:spPr>
      </p:cxnSp>
      <p:pic>
        <p:nvPicPr>
          <p:cNvPr id="506" name="Google Shape;506;p41"/>
          <p:cNvPicPr preferRelativeResize="0"/>
          <p:nvPr/>
        </p:nvPicPr>
        <p:blipFill rotWithShape="1">
          <a:blip r:embed="rId4">
            <a:alphaModFix/>
          </a:blip>
          <a:srcRect b="0" l="0" r="0" t="0"/>
          <a:stretch/>
        </p:blipFill>
        <p:spPr>
          <a:xfrm>
            <a:off x="7694225" y="295988"/>
            <a:ext cx="989200" cy="262225"/>
          </a:xfrm>
          <a:prstGeom prst="rect">
            <a:avLst/>
          </a:prstGeom>
          <a:noFill/>
          <a:ln>
            <a:noFill/>
          </a:ln>
        </p:spPr>
      </p:pic>
      <p:sp>
        <p:nvSpPr>
          <p:cNvPr id="505" name="Google Shape;505;p41"/>
          <p:cNvSpPr txBox="1"/>
          <p:nvPr/>
        </p:nvSpPr>
        <p:spPr>
          <a:xfrm>
            <a:off x="404725" y="110150"/>
            <a:ext cx="1828500" cy="572700"/>
          </a:xfrm>
          <a:prstGeom prst="rect">
            <a:avLst/>
          </a:prstGeom>
          <a:noFill/>
          <a:ln>
            <a:noFill/>
          </a:ln>
        </p:spPr>
        <p:txBody>
          <a:bodyPr anchorCtr="0" anchor="ctr" bIns="91425" lIns="91425" spcFirstLastPara="1" rIns="91425" wrap="square" tIns="91425">
            <a:normAutofit lnSpcReduction="10000"/>
          </a:bodyPr>
          <a:lstStyle/>
          <a:p>
            <a:pPr indent="0" lvl="0" marL="0" rtl="0" algn="l">
              <a:spcBef>
                <a:spcPts val="0"/>
              </a:spcBef>
              <a:spcAft>
                <a:spcPts val="0"/>
              </a:spcAft>
              <a:buClr>
                <a:schemeClr val="dk1"/>
              </a:buClr>
              <a:buSzPts val="1400"/>
              <a:buFont typeface="Arial"/>
              <a:buNone/>
            </a:pPr>
            <a:r>
              <a:rPr lang="en">
                <a:solidFill>
                  <a:srgbClr val="761A79"/>
                </a:solidFill>
                <a:latin typeface="Montserrat ExtraBold"/>
                <a:ea typeface="Montserrat ExtraBold"/>
                <a:cs typeface="Montserrat ExtraBold"/>
                <a:sym typeface="Montserrat ExtraBold"/>
              </a:rPr>
              <a:t>EDA: Frekuensi Kata</a:t>
            </a:r>
            <a:endParaRPr>
              <a:solidFill>
                <a:srgbClr val="761A79"/>
              </a:solidFill>
              <a:latin typeface="Montserrat ExtraBold"/>
              <a:ea typeface="Montserrat ExtraBold"/>
              <a:cs typeface="Montserrat ExtraBold"/>
              <a:sym typeface="Montserrat ExtraBold"/>
            </a:endParaRPr>
          </a:p>
        </p:txBody>
      </p:sp>
      <p:sp>
        <p:nvSpPr>
          <p:cNvPr id="507" name="Google Shape;507;p41"/>
          <p:cNvSpPr txBox="1"/>
          <p:nvPr/>
        </p:nvSpPr>
        <p:spPr>
          <a:xfrm>
            <a:off x="516800" y="652075"/>
            <a:ext cx="7704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200">
                <a:solidFill>
                  <a:schemeClr val="dk1"/>
                </a:solidFill>
                <a:latin typeface="Oswald"/>
                <a:ea typeface="Oswald"/>
                <a:cs typeface="Oswald"/>
                <a:sym typeface="Oswald"/>
              </a:rPr>
              <a:t>Frekuensi: Dataset Challenge &amp; Indonlu(merged) Positive</a:t>
            </a:r>
            <a:endParaRPr b="1" sz="2200">
              <a:solidFill>
                <a:schemeClr val="dk1"/>
              </a:solidFill>
              <a:latin typeface="Oswald"/>
              <a:ea typeface="Oswald"/>
              <a:cs typeface="Oswald"/>
              <a:sym typeface="Oswald"/>
            </a:endParaRPr>
          </a:p>
          <a:p>
            <a:pPr indent="0" lvl="0" marL="0" rtl="0" algn="ctr">
              <a:spcBef>
                <a:spcPts val="0"/>
              </a:spcBef>
              <a:spcAft>
                <a:spcPts val="0"/>
              </a:spcAft>
              <a:buNone/>
            </a:pPr>
            <a:r>
              <a:t/>
            </a:r>
            <a:endParaRPr b="1" sz="2200">
              <a:solidFill>
                <a:schemeClr val="dk1"/>
              </a:solidFill>
              <a:latin typeface="Oswald"/>
              <a:ea typeface="Oswald"/>
              <a:cs typeface="Oswald"/>
              <a:sym typeface="Oswald"/>
            </a:endParaRPr>
          </a:p>
        </p:txBody>
      </p:sp>
      <p:pic>
        <p:nvPicPr>
          <p:cNvPr id="508" name="Google Shape;508;p41"/>
          <p:cNvPicPr preferRelativeResize="0"/>
          <p:nvPr/>
        </p:nvPicPr>
        <p:blipFill>
          <a:blip r:embed="rId5">
            <a:alphaModFix/>
          </a:blip>
          <a:stretch>
            <a:fillRect/>
          </a:stretch>
        </p:blipFill>
        <p:spPr>
          <a:xfrm>
            <a:off x="465150" y="3126175"/>
            <a:ext cx="8213693" cy="1864926"/>
          </a:xfrm>
          <a:prstGeom prst="rect">
            <a:avLst/>
          </a:prstGeom>
          <a:noFill/>
          <a:ln cap="flat" cmpd="sng" w="9525">
            <a:solidFill>
              <a:schemeClr val="dk1"/>
            </a:solidFill>
            <a:prstDash val="solid"/>
            <a:round/>
            <a:headEnd len="sm" w="sm" type="none"/>
            <a:tailEnd len="sm" w="sm" type="none"/>
          </a:ln>
        </p:spPr>
      </p:pic>
      <p:pic>
        <p:nvPicPr>
          <p:cNvPr id="509" name="Google Shape;509;p41"/>
          <p:cNvPicPr preferRelativeResize="0"/>
          <p:nvPr/>
        </p:nvPicPr>
        <p:blipFill>
          <a:blip r:embed="rId6">
            <a:alphaModFix/>
          </a:blip>
          <a:stretch>
            <a:fillRect/>
          </a:stretch>
        </p:blipFill>
        <p:spPr>
          <a:xfrm>
            <a:off x="2778538" y="1170125"/>
            <a:ext cx="3586920" cy="1803650"/>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13" name="Shape 513"/>
        <p:cNvGrpSpPr/>
        <p:nvPr/>
      </p:nvGrpSpPr>
      <p:grpSpPr>
        <a:xfrm>
          <a:off x="0" y="0"/>
          <a:ext cx="0" cy="0"/>
          <a:chOff x="0" y="0"/>
          <a:chExt cx="0" cy="0"/>
        </a:xfrm>
      </p:grpSpPr>
      <p:pic>
        <p:nvPicPr>
          <p:cNvPr id="514" name="Google Shape;514;p42"/>
          <p:cNvPicPr preferRelativeResize="0"/>
          <p:nvPr/>
        </p:nvPicPr>
        <p:blipFill rotWithShape="1">
          <a:blip r:embed="rId3">
            <a:alphaModFix/>
          </a:blip>
          <a:srcRect b="0" l="0" r="0" t="0"/>
          <a:stretch/>
        </p:blipFill>
        <p:spPr>
          <a:xfrm>
            <a:off x="6773925" y="152400"/>
            <a:ext cx="2370067" cy="4838700"/>
          </a:xfrm>
          <a:prstGeom prst="rect">
            <a:avLst/>
          </a:prstGeom>
          <a:noFill/>
          <a:ln>
            <a:noFill/>
          </a:ln>
        </p:spPr>
      </p:pic>
      <p:cxnSp>
        <p:nvCxnSpPr>
          <p:cNvPr id="515" name="Google Shape;515;p42"/>
          <p:cNvCxnSpPr>
            <a:endCxn id="516" idx="3"/>
          </p:cNvCxnSpPr>
          <p:nvPr/>
        </p:nvCxnSpPr>
        <p:spPr>
          <a:xfrm rot="10800000">
            <a:off x="2233225" y="396500"/>
            <a:ext cx="5291100" cy="30600"/>
          </a:xfrm>
          <a:prstGeom prst="straightConnector1">
            <a:avLst/>
          </a:prstGeom>
          <a:noFill/>
          <a:ln cap="flat" cmpd="sng" w="19050">
            <a:solidFill>
              <a:srgbClr val="761A79"/>
            </a:solidFill>
            <a:prstDash val="solid"/>
            <a:round/>
            <a:headEnd len="sm" w="sm" type="none"/>
            <a:tailEnd len="sm" w="sm" type="none"/>
          </a:ln>
        </p:spPr>
      </p:cxnSp>
      <p:pic>
        <p:nvPicPr>
          <p:cNvPr id="517" name="Google Shape;517;p42"/>
          <p:cNvPicPr preferRelativeResize="0"/>
          <p:nvPr/>
        </p:nvPicPr>
        <p:blipFill rotWithShape="1">
          <a:blip r:embed="rId4">
            <a:alphaModFix/>
          </a:blip>
          <a:srcRect b="0" l="0" r="0" t="0"/>
          <a:stretch/>
        </p:blipFill>
        <p:spPr>
          <a:xfrm>
            <a:off x="7694225" y="295988"/>
            <a:ext cx="989200" cy="262225"/>
          </a:xfrm>
          <a:prstGeom prst="rect">
            <a:avLst/>
          </a:prstGeom>
          <a:noFill/>
          <a:ln>
            <a:noFill/>
          </a:ln>
        </p:spPr>
      </p:pic>
      <p:sp>
        <p:nvSpPr>
          <p:cNvPr id="516" name="Google Shape;516;p42"/>
          <p:cNvSpPr txBox="1"/>
          <p:nvPr/>
        </p:nvSpPr>
        <p:spPr>
          <a:xfrm>
            <a:off x="404725" y="110150"/>
            <a:ext cx="1828500" cy="572700"/>
          </a:xfrm>
          <a:prstGeom prst="rect">
            <a:avLst/>
          </a:prstGeom>
          <a:noFill/>
          <a:ln>
            <a:noFill/>
          </a:ln>
        </p:spPr>
        <p:txBody>
          <a:bodyPr anchorCtr="0" anchor="ctr" bIns="91425" lIns="91425" spcFirstLastPara="1" rIns="91425" wrap="square" tIns="91425">
            <a:normAutofit lnSpcReduction="10000"/>
          </a:bodyPr>
          <a:lstStyle/>
          <a:p>
            <a:pPr indent="0" lvl="0" marL="0" rtl="0" algn="l">
              <a:spcBef>
                <a:spcPts val="0"/>
              </a:spcBef>
              <a:spcAft>
                <a:spcPts val="0"/>
              </a:spcAft>
              <a:buClr>
                <a:schemeClr val="dk1"/>
              </a:buClr>
              <a:buSzPts val="1400"/>
              <a:buFont typeface="Arial"/>
              <a:buNone/>
            </a:pPr>
            <a:r>
              <a:rPr lang="en">
                <a:solidFill>
                  <a:srgbClr val="761A79"/>
                </a:solidFill>
                <a:latin typeface="Montserrat ExtraBold"/>
                <a:ea typeface="Montserrat ExtraBold"/>
                <a:cs typeface="Montserrat ExtraBold"/>
                <a:sym typeface="Montserrat ExtraBold"/>
              </a:rPr>
              <a:t>EDA: Frekuensi Kata</a:t>
            </a:r>
            <a:endParaRPr>
              <a:solidFill>
                <a:srgbClr val="761A79"/>
              </a:solidFill>
              <a:latin typeface="Montserrat ExtraBold"/>
              <a:ea typeface="Montserrat ExtraBold"/>
              <a:cs typeface="Montserrat ExtraBold"/>
              <a:sym typeface="Montserrat ExtraBold"/>
            </a:endParaRPr>
          </a:p>
        </p:txBody>
      </p:sp>
      <p:sp>
        <p:nvSpPr>
          <p:cNvPr id="518" name="Google Shape;518;p42"/>
          <p:cNvSpPr txBox="1"/>
          <p:nvPr/>
        </p:nvSpPr>
        <p:spPr>
          <a:xfrm>
            <a:off x="516800" y="652075"/>
            <a:ext cx="7704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2200">
                <a:solidFill>
                  <a:schemeClr val="dk1"/>
                </a:solidFill>
                <a:latin typeface="Oswald"/>
                <a:ea typeface="Oswald"/>
                <a:cs typeface="Oswald"/>
                <a:sym typeface="Oswald"/>
              </a:rPr>
              <a:t>Frekuensi: Dataset Challenge &amp; Indonlu(merged) Negative</a:t>
            </a:r>
            <a:endParaRPr b="1" sz="2200">
              <a:solidFill>
                <a:schemeClr val="dk1"/>
              </a:solidFill>
              <a:latin typeface="Oswald"/>
              <a:ea typeface="Oswald"/>
              <a:cs typeface="Oswald"/>
              <a:sym typeface="Oswald"/>
            </a:endParaRPr>
          </a:p>
          <a:p>
            <a:pPr indent="0" lvl="0" marL="0" rtl="0" algn="ctr">
              <a:spcBef>
                <a:spcPts val="0"/>
              </a:spcBef>
              <a:spcAft>
                <a:spcPts val="0"/>
              </a:spcAft>
              <a:buClr>
                <a:schemeClr val="dk1"/>
              </a:buClr>
              <a:buSzPts val="1100"/>
              <a:buFont typeface="Arial"/>
              <a:buNone/>
            </a:pPr>
            <a:r>
              <a:t/>
            </a:r>
            <a:endParaRPr b="1" sz="2200">
              <a:solidFill>
                <a:schemeClr val="dk1"/>
              </a:solidFill>
              <a:latin typeface="Oswald"/>
              <a:ea typeface="Oswald"/>
              <a:cs typeface="Oswald"/>
              <a:sym typeface="Oswald"/>
            </a:endParaRPr>
          </a:p>
          <a:p>
            <a:pPr indent="0" lvl="0" marL="0" rtl="0" algn="ctr">
              <a:spcBef>
                <a:spcPts val="0"/>
              </a:spcBef>
              <a:spcAft>
                <a:spcPts val="0"/>
              </a:spcAft>
              <a:buNone/>
            </a:pPr>
            <a:r>
              <a:t/>
            </a:r>
            <a:endParaRPr b="1" sz="2600">
              <a:solidFill>
                <a:schemeClr val="dk1"/>
              </a:solidFill>
              <a:latin typeface="Oswald"/>
              <a:ea typeface="Oswald"/>
              <a:cs typeface="Oswald"/>
              <a:sym typeface="Oswald"/>
            </a:endParaRPr>
          </a:p>
        </p:txBody>
      </p:sp>
      <p:pic>
        <p:nvPicPr>
          <p:cNvPr id="519" name="Google Shape;519;p42"/>
          <p:cNvPicPr preferRelativeResize="0"/>
          <p:nvPr/>
        </p:nvPicPr>
        <p:blipFill>
          <a:blip r:embed="rId5">
            <a:alphaModFix/>
          </a:blip>
          <a:stretch>
            <a:fillRect/>
          </a:stretch>
        </p:blipFill>
        <p:spPr>
          <a:xfrm>
            <a:off x="597675" y="3186350"/>
            <a:ext cx="7948662" cy="1804750"/>
          </a:xfrm>
          <a:prstGeom prst="rect">
            <a:avLst/>
          </a:prstGeom>
          <a:noFill/>
          <a:ln cap="flat" cmpd="sng" w="9525">
            <a:solidFill>
              <a:schemeClr val="dk1"/>
            </a:solidFill>
            <a:prstDash val="solid"/>
            <a:round/>
            <a:headEnd len="sm" w="sm" type="none"/>
            <a:tailEnd len="sm" w="sm" type="none"/>
          </a:ln>
        </p:spPr>
      </p:pic>
      <p:pic>
        <p:nvPicPr>
          <p:cNvPr id="520" name="Google Shape;520;p42"/>
          <p:cNvPicPr preferRelativeResize="0"/>
          <p:nvPr/>
        </p:nvPicPr>
        <p:blipFill>
          <a:blip r:embed="rId6">
            <a:alphaModFix/>
          </a:blip>
          <a:stretch>
            <a:fillRect/>
          </a:stretch>
        </p:blipFill>
        <p:spPr>
          <a:xfrm>
            <a:off x="2739588" y="1170125"/>
            <a:ext cx="3664825" cy="1863826"/>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4" name="Shape 524"/>
        <p:cNvGrpSpPr/>
        <p:nvPr/>
      </p:nvGrpSpPr>
      <p:grpSpPr>
        <a:xfrm>
          <a:off x="0" y="0"/>
          <a:ext cx="0" cy="0"/>
          <a:chOff x="0" y="0"/>
          <a:chExt cx="0" cy="0"/>
        </a:xfrm>
      </p:grpSpPr>
      <p:sp>
        <p:nvSpPr>
          <p:cNvPr id="525" name="Google Shape;525;p43"/>
          <p:cNvSpPr txBox="1"/>
          <p:nvPr/>
        </p:nvSpPr>
        <p:spPr>
          <a:xfrm>
            <a:off x="728700" y="1022550"/>
            <a:ext cx="7686600" cy="30984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1000"/>
              </a:spcBef>
              <a:spcAft>
                <a:spcPts val="1000"/>
              </a:spcAft>
              <a:buClr>
                <a:srgbClr val="000000"/>
              </a:buClr>
              <a:buSzPts val="1050"/>
              <a:buFont typeface="Arial"/>
              <a:buNone/>
            </a:pPr>
            <a:r>
              <a:rPr b="1" lang="en" sz="2150">
                <a:solidFill>
                  <a:schemeClr val="lt1"/>
                </a:solidFill>
                <a:latin typeface="Montserrat"/>
                <a:ea typeface="Montserrat"/>
                <a:cs typeface="Montserrat"/>
                <a:sym typeface="Montserrat"/>
              </a:rPr>
              <a:t>API &amp; FITUR DI DALAMNYA</a:t>
            </a:r>
            <a:endParaRPr b="1" sz="1650">
              <a:solidFill>
                <a:schemeClr val="lt1"/>
              </a:solidFill>
              <a:latin typeface="Montserrat"/>
              <a:ea typeface="Montserrat"/>
              <a:cs typeface="Montserrat"/>
              <a:sym typeface="Montserrat"/>
            </a:endParaRPr>
          </a:p>
        </p:txBody>
      </p:sp>
      <p:cxnSp>
        <p:nvCxnSpPr>
          <p:cNvPr id="526" name="Google Shape;526;p43"/>
          <p:cNvCxnSpPr/>
          <p:nvPr/>
        </p:nvCxnSpPr>
        <p:spPr>
          <a:xfrm rot="10800000">
            <a:off x="2128200" y="4521625"/>
            <a:ext cx="4890900" cy="6000"/>
          </a:xfrm>
          <a:prstGeom prst="straightConnector1">
            <a:avLst/>
          </a:prstGeom>
          <a:noFill/>
          <a:ln cap="flat" cmpd="sng" w="9525">
            <a:solidFill>
              <a:srgbClr val="D1D5DB"/>
            </a:solidFill>
            <a:prstDash val="solid"/>
            <a:round/>
            <a:headEnd len="sm" w="sm" type="none"/>
            <a:tailEnd len="sm" w="sm" type="none"/>
          </a:ln>
        </p:spPr>
      </p:cxnSp>
      <p:sp>
        <p:nvSpPr>
          <p:cNvPr id="527" name="Google Shape;527;p43"/>
          <p:cNvSpPr txBox="1"/>
          <p:nvPr>
            <p:ph type="title"/>
          </p:nvPr>
        </p:nvSpPr>
        <p:spPr>
          <a:xfrm>
            <a:off x="2124900" y="4565600"/>
            <a:ext cx="4894200" cy="315900"/>
          </a:xfrm>
          <a:prstGeom prst="rect">
            <a:avLst/>
          </a:prstGeom>
          <a:noFill/>
          <a:ln cap="flat" cmpd="sng" w="9525">
            <a:solidFill>
              <a:srgbClr val="D1D5D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lang="en" sz="1000">
                <a:solidFill>
                  <a:srgbClr val="D1D5DB"/>
                </a:solidFill>
                <a:latin typeface="Roboto"/>
                <a:ea typeface="Roboto"/>
                <a:cs typeface="Roboto"/>
                <a:sym typeface="Roboto"/>
              </a:rPr>
              <a:t>Group 4. DSC Wave 11 - Binar Academy.</a:t>
            </a:r>
            <a:endParaRPr b="1" sz="800">
              <a:solidFill>
                <a:srgbClr val="D1D5DB"/>
              </a:solidFill>
              <a:latin typeface="Montserrat ExtraBold"/>
              <a:ea typeface="Montserrat ExtraBold"/>
              <a:cs typeface="Montserrat ExtraBold"/>
              <a:sym typeface="Montserrat ExtraBo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31" name="Shape 531"/>
        <p:cNvGrpSpPr/>
        <p:nvPr/>
      </p:nvGrpSpPr>
      <p:grpSpPr>
        <a:xfrm>
          <a:off x="0" y="0"/>
          <a:ext cx="0" cy="0"/>
          <a:chOff x="0" y="0"/>
          <a:chExt cx="0" cy="0"/>
        </a:xfrm>
      </p:grpSpPr>
      <p:pic>
        <p:nvPicPr>
          <p:cNvPr id="532" name="Google Shape;532;p44"/>
          <p:cNvPicPr preferRelativeResize="0"/>
          <p:nvPr/>
        </p:nvPicPr>
        <p:blipFill rotWithShape="1">
          <a:blip r:embed="rId3">
            <a:alphaModFix/>
          </a:blip>
          <a:srcRect b="0" l="0" r="0" t="0"/>
          <a:stretch/>
        </p:blipFill>
        <p:spPr>
          <a:xfrm>
            <a:off x="6773925" y="152400"/>
            <a:ext cx="2370067" cy="4838700"/>
          </a:xfrm>
          <a:prstGeom prst="rect">
            <a:avLst/>
          </a:prstGeom>
          <a:noFill/>
          <a:ln>
            <a:noFill/>
          </a:ln>
        </p:spPr>
      </p:pic>
      <p:cxnSp>
        <p:nvCxnSpPr>
          <p:cNvPr id="533" name="Google Shape;533;p44"/>
          <p:cNvCxnSpPr/>
          <p:nvPr/>
        </p:nvCxnSpPr>
        <p:spPr>
          <a:xfrm rot="10800000">
            <a:off x="2037775" y="421150"/>
            <a:ext cx="5486700" cy="6000"/>
          </a:xfrm>
          <a:prstGeom prst="straightConnector1">
            <a:avLst/>
          </a:prstGeom>
          <a:noFill/>
          <a:ln cap="flat" cmpd="sng" w="19050">
            <a:solidFill>
              <a:srgbClr val="761A79"/>
            </a:solidFill>
            <a:prstDash val="solid"/>
            <a:round/>
            <a:headEnd len="sm" w="sm" type="none"/>
            <a:tailEnd len="sm" w="sm" type="none"/>
          </a:ln>
        </p:spPr>
      </p:cxnSp>
      <p:pic>
        <p:nvPicPr>
          <p:cNvPr id="534" name="Google Shape;534;p44"/>
          <p:cNvPicPr preferRelativeResize="0"/>
          <p:nvPr/>
        </p:nvPicPr>
        <p:blipFill rotWithShape="1">
          <a:blip r:embed="rId4">
            <a:alphaModFix/>
          </a:blip>
          <a:srcRect b="0" l="0" r="0" t="0"/>
          <a:stretch/>
        </p:blipFill>
        <p:spPr>
          <a:xfrm>
            <a:off x="7694225" y="295988"/>
            <a:ext cx="989200" cy="262225"/>
          </a:xfrm>
          <a:prstGeom prst="rect">
            <a:avLst/>
          </a:prstGeom>
          <a:noFill/>
          <a:ln>
            <a:noFill/>
          </a:ln>
        </p:spPr>
      </p:pic>
      <p:sp>
        <p:nvSpPr>
          <p:cNvPr id="535" name="Google Shape;535;p44"/>
          <p:cNvSpPr txBox="1"/>
          <p:nvPr/>
        </p:nvSpPr>
        <p:spPr>
          <a:xfrm>
            <a:off x="299450" y="137800"/>
            <a:ext cx="1828500" cy="572700"/>
          </a:xfrm>
          <a:prstGeom prst="rect">
            <a:avLst/>
          </a:prstGeom>
          <a:noFill/>
          <a:ln>
            <a:noFill/>
          </a:ln>
        </p:spPr>
        <p:txBody>
          <a:bodyPr anchorCtr="0" anchor="ctr" bIns="91425" lIns="91425" spcFirstLastPara="1" rIns="91425" wrap="square" tIns="91425">
            <a:normAutofit/>
          </a:bodyPr>
          <a:lstStyle/>
          <a:p>
            <a:pPr indent="0" lvl="0" marL="0" rtl="0" algn="l">
              <a:spcBef>
                <a:spcPts val="0"/>
              </a:spcBef>
              <a:spcAft>
                <a:spcPts val="0"/>
              </a:spcAft>
              <a:buClr>
                <a:schemeClr val="dk1"/>
              </a:buClr>
              <a:buSzPts val="1400"/>
              <a:buFont typeface="Arial"/>
              <a:buNone/>
            </a:pPr>
            <a:r>
              <a:rPr lang="en">
                <a:solidFill>
                  <a:srgbClr val="761A79"/>
                </a:solidFill>
                <a:latin typeface="Montserrat ExtraBold"/>
                <a:ea typeface="Montserrat ExtraBold"/>
                <a:cs typeface="Montserrat ExtraBold"/>
                <a:sym typeface="Montserrat ExtraBold"/>
              </a:rPr>
              <a:t>API &amp; FEATURES</a:t>
            </a:r>
            <a:endParaRPr>
              <a:solidFill>
                <a:srgbClr val="761A79"/>
              </a:solidFill>
              <a:latin typeface="Montserrat ExtraBold"/>
              <a:ea typeface="Montserrat ExtraBold"/>
              <a:cs typeface="Montserrat ExtraBold"/>
              <a:sym typeface="Montserrat ExtraBold"/>
            </a:endParaRPr>
          </a:p>
        </p:txBody>
      </p:sp>
      <p:pic>
        <p:nvPicPr>
          <p:cNvPr id="536" name="Google Shape;536;p44"/>
          <p:cNvPicPr preferRelativeResize="0"/>
          <p:nvPr/>
        </p:nvPicPr>
        <p:blipFill>
          <a:blip r:embed="rId5">
            <a:alphaModFix/>
          </a:blip>
          <a:stretch>
            <a:fillRect/>
          </a:stretch>
        </p:blipFill>
        <p:spPr>
          <a:xfrm>
            <a:off x="299450" y="3198851"/>
            <a:ext cx="2586164" cy="912775"/>
          </a:xfrm>
          <a:prstGeom prst="rect">
            <a:avLst/>
          </a:prstGeom>
          <a:noFill/>
          <a:ln>
            <a:noFill/>
          </a:ln>
        </p:spPr>
      </p:pic>
      <p:sp>
        <p:nvSpPr>
          <p:cNvPr id="537" name="Google Shape;537;p44"/>
          <p:cNvSpPr txBox="1"/>
          <p:nvPr/>
        </p:nvSpPr>
        <p:spPr>
          <a:xfrm>
            <a:off x="238725" y="653125"/>
            <a:ext cx="8444700" cy="2605500"/>
          </a:xfrm>
          <a:prstGeom prst="rect">
            <a:avLst/>
          </a:prstGeom>
          <a:noFill/>
          <a:ln>
            <a:noFill/>
          </a:ln>
        </p:spPr>
        <p:txBody>
          <a:bodyPr anchorCtr="0" anchor="ctr" bIns="91425" lIns="91425" spcFirstLastPara="1" rIns="91425" wrap="square" tIns="91425">
            <a:noAutofit/>
          </a:bodyPr>
          <a:lstStyle/>
          <a:p>
            <a:pPr indent="0" lvl="0" marL="0" rtl="0" algn="just">
              <a:spcBef>
                <a:spcPts val="0"/>
              </a:spcBef>
              <a:spcAft>
                <a:spcPts val="0"/>
              </a:spcAft>
              <a:buNone/>
            </a:pPr>
            <a:r>
              <a:rPr lang="en" sz="1500"/>
              <a:t>Pada project ini, kami menggunakan FastAPI dan SwaggerUI sebagai API service kami. </a:t>
            </a:r>
            <a:endParaRPr sz="1500"/>
          </a:p>
          <a:p>
            <a:pPr indent="0" lvl="0" marL="0" rtl="0" algn="just">
              <a:spcBef>
                <a:spcPts val="0"/>
              </a:spcBef>
              <a:spcAft>
                <a:spcPts val="0"/>
              </a:spcAft>
              <a:buNone/>
            </a:pPr>
            <a:r>
              <a:t/>
            </a:r>
            <a:endParaRPr sz="1500"/>
          </a:p>
          <a:p>
            <a:pPr indent="0" lvl="0" marL="0" rtl="0" algn="just">
              <a:spcBef>
                <a:spcPts val="0"/>
              </a:spcBef>
              <a:spcAft>
                <a:spcPts val="0"/>
              </a:spcAft>
              <a:buNone/>
            </a:pPr>
            <a:r>
              <a:rPr lang="en" sz="1500"/>
              <a:t>Di dalam API service ini terdapat 3 fitur;</a:t>
            </a:r>
            <a:endParaRPr sz="1500"/>
          </a:p>
          <a:p>
            <a:pPr indent="0" lvl="0" marL="0" rtl="0" algn="just">
              <a:spcBef>
                <a:spcPts val="0"/>
              </a:spcBef>
              <a:spcAft>
                <a:spcPts val="0"/>
              </a:spcAft>
              <a:buNone/>
            </a:pPr>
            <a:r>
              <a:t/>
            </a:r>
            <a:endParaRPr/>
          </a:p>
          <a:p>
            <a:pPr indent="-317500" lvl="0" marL="457200" rtl="0" algn="just">
              <a:spcBef>
                <a:spcPts val="0"/>
              </a:spcBef>
              <a:spcAft>
                <a:spcPts val="0"/>
              </a:spcAft>
              <a:buSzPts val="1400"/>
              <a:buAutoNum type="arabicPeriod"/>
            </a:pPr>
            <a:r>
              <a:rPr lang="en"/>
              <a:t>Cleansing API</a:t>
            </a:r>
            <a:endParaRPr/>
          </a:p>
          <a:p>
            <a:pPr indent="0" lvl="0" marL="457200" rtl="0" algn="just">
              <a:spcBef>
                <a:spcPts val="0"/>
              </a:spcBef>
              <a:spcAft>
                <a:spcPts val="0"/>
              </a:spcAft>
              <a:buNone/>
            </a:pPr>
            <a:r>
              <a:t/>
            </a:r>
            <a:endParaRPr/>
          </a:p>
          <a:p>
            <a:pPr indent="-317500" lvl="0" marL="457200" rtl="0" algn="just">
              <a:spcBef>
                <a:spcPts val="0"/>
              </a:spcBef>
              <a:spcAft>
                <a:spcPts val="0"/>
              </a:spcAft>
              <a:buSzPts val="1400"/>
              <a:buAutoNum type="arabicPeriod"/>
            </a:pPr>
            <a:r>
              <a:rPr lang="en"/>
              <a:t>Sentiment API</a:t>
            </a:r>
            <a:endParaRPr/>
          </a:p>
          <a:p>
            <a:pPr indent="0" lvl="0" marL="457200" rtl="0" algn="just">
              <a:spcBef>
                <a:spcPts val="0"/>
              </a:spcBef>
              <a:spcAft>
                <a:spcPts val="0"/>
              </a:spcAft>
              <a:buNone/>
            </a:pPr>
            <a:r>
              <a:t/>
            </a:r>
            <a:endParaRPr/>
          </a:p>
          <a:p>
            <a:pPr indent="-317500" lvl="0" marL="457200" rtl="0" algn="just">
              <a:spcBef>
                <a:spcPts val="0"/>
              </a:spcBef>
              <a:spcAft>
                <a:spcPts val="0"/>
              </a:spcAft>
              <a:buSzPts val="1400"/>
              <a:buAutoNum type="arabicPeriod"/>
            </a:pPr>
            <a:r>
              <a:rPr lang="en"/>
              <a:t>Database API</a:t>
            </a:r>
            <a:endParaRPr/>
          </a:p>
        </p:txBody>
      </p:sp>
      <p:pic>
        <p:nvPicPr>
          <p:cNvPr id="538" name="Google Shape;538;p44"/>
          <p:cNvPicPr preferRelativeResize="0"/>
          <p:nvPr/>
        </p:nvPicPr>
        <p:blipFill>
          <a:blip r:embed="rId6">
            <a:alphaModFix/>
          </a:blip>
          <a:stretch>
            <a:fillRect/>
          </a:stretch>
        </p:blipFill>
        <p:spPr>
          <a:xfrm>
            <a:off x="3281700" y="2053750"/>
            <a:ext cx="3450049" cy="2851500"/>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30" name="Shape 330"/>
        <p:cNvGrpSpPr/>
        <p:nvPr/>
      </p:nvGrpSpPr>
      <p:grpSpPr>
        <a:xfrm>
          <a:off x="0" y="0"/>
          <a:ext cx="0" cy="0"/>
          <a:chOff x="0" y="0"/>
          <a:chExt cx="0" cy="0"/>
        </a:xfrm>
      </p:grpSpPr>
      <p:pic>
        <p:nvPicPr>
          <p:cNvPr id="331" name="Google Shape;331;p27"/>
          <p:cNvPicPr preferRelativeResize="0"/>
          <p:nvPr/>
        </p:nvPicPr>
        <p:blipFill rotWithShape="1">
          <a:blip r:embed="rId3">
            <a:alphaModFix/>
          </a:blip>
          <a:srcRect b="0" l="0" r="0" t="0"/>
          <a:stretch/>
        </p:blipFill>
        <p:spPr>
          <a:xfrm>
            <a:off x="6773925" y="152400"/>
            <a:ext cx="2370067" cy="4838700"/>
          </a:xfrm>
          <a:prstGeom prst="rect">
            <a:avLst/>
          </a:prstGeom>
          <a:noFill/>
          <a:ln>
            <a:noFill/>
          </a:ln>
        </p:spPr>
      </p:pic>
      <p:cxnSp>
        <p:nvCxnSpPr>
          <p:cNvPr id="332" name="Google Shape;332;p27"/>
          <p:cNvCxnSpPr/>
          <p:nvPr/>
        </p:nvCxnSpPr>
        <p:spPr>
          <a:xfrm flipH="1">
            <a:off x="1473775" y="427150"/>
            <a:ext cx="6050700" cy="1500"/>
          </a:xfrm>
          <a:prstGeom prst="straightConnector1">
            <a:avLst/>
          </a:prstGeom>
          <a:noFill/>
          <a:ln cap="flat" cmpd="sng" w="19050">
            <a:solidFill>
              <a:srgbClr val="761A79"/>
            </a:solidFill>
            <a:prstDash val="solid"/>
            <a:round/>
            <a:headEnd len="sm" w="sm" type="none"/>
            <a:tailEnd len="sm" w="sm" type="none"/>
          </a:ln>
        </p:spPr>
      </p:cxnSp>
      <p:pic>
        <p:nvPicPr>
          <p:cNvPr id="333" name="Google Shape;333;p27"/>
          <p:cNvPicPr preferRelativeResize="0"/>
          <p:nvPr/>
        </p:nvPicPr>
        <p:blipFill rotWithShape="1">
          <a:blip r:embed="rId4">
            <a:alphaModFix/>
          </a:blip>
          <a:srcRect b="0" l="0" r="0" t="0"/>
          <a:stretch/>
        </p:blipFill>
        <p:spPr>
          <a:xfrm>
            <a:off x="7694225" y="295988"/>
            <a:ext cx="989200" cy="262225"/>
          </a:xfrm>
          <a:prstGeom prst="rect">
            <a:avLst/>
          </a:prstGeom>
          <a:noFill/>
          <a:ln>
            <a:noFill/>
          </a:ln>
        </p:spPr>
      </p:pic>
      <p:sp>
        <p:nvSpPr>
          <p:cNvPr id="334" name="Google Shape;334;p27"/>
          <p:cNvSpPr txBox="1"/>
          <p:nvPr/>
        </p:nvSpPr>
        <p:spPr>
          <a:xfrm>
            <a:off x="359625" y="141550"/>
            <a:ext cx="1117200" cy="572700"/>
          </a:xfrm>
          <a:prstGeom prst="rect">
            <a:avLst/>
          </a:prstGeom>
          <a:noFill/>
          <a:ln>
            <a:noFill/>
          </a:ln>
        </p:spPr>
        <p:txBody>
          <a:bodyPr anchorCtr="0" anchor="ctr" bIns="91425" lIns="91425" spcFirstLastPara="1" rIns="91425" wrap="square" tIns="91425">
            <a:normAutofit/>
          </a:bodyPr>
          <a:lstStyle/>
          <a:p>
            <a:pPr indent="0" lvl="0" marL="0" rtl="0" algn="l">
              <a:spcBef>
                <a:spcPts val="0"/>
              </a:spcBef>
              <a:spcAft>
                <a:spcPts val="0"/>
              </a:spcAft>
              <a:buClr>
                <a:schemeClr val="dk1"/>
              </a:buClr>
              <a:buSzPts val="1400"/>
              <a:buFont typeface="Arial"/>
              <a:buNone/>
            </a:pPr>
            <a:r>
              <a:rPr lang="en">
                <a:solidFill>
                  <a:srgbClr val="761A79"/>
                </a:solidFill>
                <a:latin typeface="Montserrat ExtraBold"/>
                <a:ea typeface="Montserrat ExtraBold"/>
                <a:cs typeface="Montserrat ExtraBold"/>
                <a:sym typeface="Montserrat ExtraBold"/>
              </a:rPr>
              <a:t>Daftar Isi</a:t>
            </a:r>
            <a:endParaRPr>
              <a:solidFill>
                <a:srgbClr val="761A79"/>
              </a:solidFill>
              <a:latin typeface="Montserrat ExtraBold"/>
              <a:ea typeface="Montserrat ExtraBold"/>
              <a:cs typeface="Montserrat ExtraBold"/>
              <a:sym typeface="Montserrat ExtraBold"/>
            </a:endParaRPr>
          </a:p>
        </p:txBody>
      </p:sp>
      <p:sp>
        <p:nvSpPr>
          <p:cNvPr id="335" name="Google Shape;335;p27"/>
          <p:cNvSpPr txBox="1"/>
          <p:nvPr/>
        </p:nvSpPr>
        <p:spPr>
          <a:xfrm>
            <a:off x="728700" y="1144975"/>
            <a:ext cx="7686600" cy="30984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1000"/>
              </a:spcBef>
              <a:spcAft>
                <a:spcPts val="1000"/>
              </a:spcAft>
              <a:buClr>
                <a:srgbClr val="000000"/>
              </a:buClr>
              <a:buSzPts val="1050"/>
              <a:buFont typeface="Arial"/>
              <a:buNone/>
            </a:pPr>
            <a:r>
              <a:t/>
            </a:r>
            <a:endParaRPr b="1" sz="1650">
              <a:solidFill>
                <a:srgbClr val="292929"/>
              </a:solidFill>
              <a:latin typeface="Montserrat"/>
              <a:ea typeface="Montserrat"/>
              <a:cs typeface="Montserrat"/>
              <a:sym typeface="Montserrat"/>
            </a:endParaRPr>
          </a:p>
        </p:txBody>
      </p:sp>
      <p:sp>
        <p:nvSpPr>
          <p:cNvPr id="336" name="Google Shape;336;p27"/>
          <p:cNvSpPr txBox="1"/>
          <p:nvPr/>
        </p:nvSpPr>
        <p:spPr>
          <a:xfrm>
            <a:off x="1160597" y="1276920"/>
            <a:ext cx="775800" cy="775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rgbClr val="FF5E45"/>
                </a:solidFill>
                <a:latin typeface="Oswald"/>
                <a:ea typeface="Oswald"/>
                <a:cs typeface="Oswald"/>
                <a:sym typeface="Oswald"/>
              </a:rPr>
              <a:t> </a:t>
            </a:r>
            <a:endParaRPr b="1" sz="3000">
              <a:solidFill>
                <a:srgbClr val="FF5E45"/>
              </a:solidFill>
              <a:latin typeface="Oswald"/>
              <a:ea typeface="Oswald"/>
              <a:cs typeface="Oswald"/>
              <a:sym typeface="Oswald"/>
            </a:endParaRPr>
          </a:p>
        </p:txBody>
      </p:sp>
      <p:sp>
        <p:nvSpPr>
          <p:cNvPr id="337" name="Google Shape;337;p27"/>
          <p:cNvSpPr txBox="1"/>
          <p:nvPr/>
        </p:nvSpPr>
        <p:spPr>
          <a:xfrm>
            <a:off x="1160597" y="2535920"/>
            <a:ext cx="775800" cy="775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rgbClr val="FF5E45"/>
                </a:solidFill>
                <a:latin typeface="Oswald"/>
                <a:ea typeface="Oswald"/>
                <a:cs typeface="Oswald"/>
                <a:sym typeface="Oswald"/>
              </a:rPr>
              <a:t> </a:t>
            </a:r>
            <a:endParaRPr b="1" sz="3000">
              <a:solidFill>
                <a:srgbClr val="FF5E45"/>
              </a:solidFill>
              <a:latin typeface="Oswald"/>
              <a:ea typeface="Oswald"/>
              <a:cs typeface="Oswald"/>
              <a:sym typeface="Oswald"/>
            </a:endParaRPr>
          </a:p>
        </p:txBody>
      </p:sp>
      <p:sp>
        <p:nvSpPr>
          <p:cNvPr id="338" name="Google Shape;338;p27"/>
          <p:cNvSpPr txBox="1"/>
          <p:nvPr/>
        </p:nvSpPr>
        <p:spPr>
          <a:xfrm>
            <a:off x="4904447" y="1276920"/>
            <a:ext cx="775800" cy="775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rgbClr val="FF5E45"/>
                </a:solidFill>
                <a:latin typeface="Oswald"/>
                <a:ea typeface="Oswald"/>
                <a:cs typeface="Oswald"/>
                <a:sym typeface="Oswald"/>
              </a:rPr>
              <a:t> </a:t>
            </a:r>
            <a:endParaRPr b="1" sz="3000">
              <a:solidFill>
                <a:srgbClr val="FF5E45"/>
              </a:solidFill>
              <a:latin typeface="Oswald"/>
              <a:ea typeface="Oswald"/>
              <a:cs typeface="Oswald"/>
              <a:sym typeface="Oswald"/>
            </a:endParaRPr>
          </a:p>
        </p:txBody>
      </p:sp>
      <p:sp>
        <p:nvSpPr>
          <p:cNvPr id="339" name="Google Shape;339;p27"/>
          <p:cNvSpPr txBox="1"/>
          <p:nvPr/>
        </p:nvSpPr>
        <p:spPr>
          <a:xfrm>
            <a:off x="4904447" y="2535808"/>
            <a:ext cx="775800" cy="775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rgbClr val="FF5E45"/>
                </a:solidFill>
                <a:latin typeface="Oswald"/>
                <a:ea typeface="Oswald"/>
                <a:cs typeface="Oswald"/>
                <a:sym typeface="Oswald"/>
              </a:rPr>
              <a:t> </a:t>
            </a:r>
            <a:endParaRPr b="1" sz="3000">
              <a:solidFill>
                <a:srgbClr val="FF5E45"/>
              </a:solidFill>
              <a:latin typeface="Oswald"/>
              <a:ea typeface="Oswald"/>
              <a:cs typeface="Oswald"/>
              <a:sym typeface="Oswald"/>
            </a:endParaRPr>
          </a:p>
        </p:txBody>
      </p:sp>
      <p:sp>
        <p:nvSpPr>
          <p:cNvPr id="340" name="Google Shape;340;p27"/>
          <p:cNvSpPr/>
          <p:nvPr/>
        </p:nvSpPr>
        <p:spPr>
          <a:xfrm>
            <a:off x="1107038" y="1223375"/>
            <a:ext cx="882900" cy="882900"/>
          </a:xfrm>
          <a:prstGeom prst="ellipse">
            <a:avLst/>
          </a:prstGeom>
          <a:noFill/>
          <a:ln cap="flat" cmpd="sng" w="76200">
            <a:solidFill>
              <a:srgbClr val="761A7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b="1" lang="en" sz="3000">
                <a:solidFill>
                  <a:srgbClr val="FF5E45"/>
                </a:solidFill>
                <a:latin typeface="Oswald"/>
                <a:ea typeface="Oswald"/>
                <a:cs typeface="Oswald"/>
                <a:sym typeface="Oswald"/>
              </a:rPr>
              <a:t>1</a:t>
            </a:r>
            <a:endParaRPr/>
          </a:p>
        </p:txBody>
      </p:sp>
      <p:sp>
        <p:nvSpPr>
          <p:cNvPr id="341" name="Google Shape;341;p27"/>
          <p:cNvSpPr/>
          <p:nvPr/>
        </p:nvSpPr>
        <p:spPr>
          <a:xfrm>
            <a:off x="4850888" y="1223375"/>
            <a:ext cx="882900" cy="882900"/>
          </a:xfrm>
          <a:prstGeom prst="ellipse">
            <a:avLst/>
          </a:prstGeom>
          <a:noFill/>
          <a:ln cap="flat" cmpd="sng" w="76200">
            <a:solidFill>
              <a:srgbClr val="761A7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b="1" lang="en" sz="3000">
                <a:solidFill>
                  <a:srgbClr val="FF5E45"/>
                </a:solidFill>
                <a:latin typeface="Oswald"/>
                <a:ea typeface="Oswald"/>
                <a:cs typeface="Oswald"/>
                <a:sym typeface="Oswald"/>
              </a:rPr>
              <a:t>4</a:t>
            </a:r>
            <a:endParaRPr/>
          </a:p>
        </p:txBody>
      </p:sp>
      <p:sp>
        <p:nvSpPr>
          <p:cNvPr id="342" name="Google Shape;342;p27"/>
          <p:cNvSpPr/>
          <p:nvPr/>
        </p:nvSpPr>
        <p:spPr>
          <a:xfrm>
            <a:off x="1107038" y="2482375"/>
            <a:ext cx="882900" cy="882900"/>
          </a:xfrm>
          <a:prstGeom prst="ellipse">
            <a:avLst/>
          </a:prstGeom>
          <a:noFill/>
          <a:ln cap="flat" cmpd="sng" w="76200">
            <a:solidFill>
              <a:srgbClr val="761A7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b="1" lang="en" sz="3000">
                <a:solidFill>
                  <a:srgbClr val="FF5E45"/>
                </a:solidFill>
                <a:latin typeface="Oswald"/>
                <a:ea typeface="Oswald"/>
                <a:cs typeface="Oswald"/>
                <a:sym typeface="Oswald"/>
              </a:rPr>
              <a:t>2</a:t>
            </a:r>
            <a:endParaRPr/>
          </a:p>
        </p:txBody>
      </p:sp>
      <p:sp>
        <p:nvSpPr>
          <p:cNvPr id="343" name="Google Shape;343;p27"/>
          <p:cNvSpPr/>
          <p:nvPr/>
        </p:nvSpPr>
        <p:spPr>
          <a:xfrm>
            <a:off x="4850888" y="2482263"/>
            <a:ext cx="882900" cy="882900"/>
          </a:xfrm>
          <a:prstGeom prst="ellipse">
            <a:avLst/>
          </a:prstGeom>
          <a:noFill/>
          <a:ln cap="flat" cmpd="sng" w="76200">
            <a:solidFill>
              <a:srgbClr val="761A7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b="1" lang="en" sz="3000">
                <a:solidFill>
                  <a:srgbClr val="FF5E45"/>
                </a:solidFill>
                <a:latin typeface="Oswald"/>
                <a:ea typeface="Oswald"/>
                <a:cs typeface="Oswald"/>
                <a:sym typeface="Oswald"/>
              </a:rPr>
              <a:t>5</a:t>
            </a:r>
            <a:endParaRPr/>
          </a:p>
        </p:txBody>
      </p:sp>
      <p:sp>
        <p:nvSpPr>
          <p:cNvPr id="344" name="Google Shape;344;p27"/>
          <p:cNvSpPr txBox="1"/>
          <p:nvPr/>
        </p:nvSpPr>
        <p:spPr>
          <a:xfrm>
            <a:off x="5872138" y="2535788"/>
            <a:ext cx="2164800" cy="775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000">
                <a:solidFill>
                  <a:schemeClr val="dk1"/>
                </a:solidFill>
                <a:latin typeface="Oswald"/>
                <a:ea typeface="Oswald"/>
                <a:cs typeface="Oswald"/>
                <a:sym typeface="Oswald"/>
              </a:rPr>
              <a:t>METODOLOGI &amp; PENJELASAN</a:t>
            </a:r>
            <a:endParaRPr b="1" sz="2000">
              <a:solidFill>
                <a:schemeClr val="dk1"/>
              </a:solidFill>
              <a:latin typeface="Oswald"/>
              <a:ea typeface="Oswald"/>
              <a:cs typeface="Oswald"/>
              <a:sym typeface="Oswald"/>
            </a:endParaRPr>
          </a:p>
        </p:txBody>
      </p:sp>
      <p:sp>
        <p:nvSpPr>
          <p:cNvPr id="345" name="Google Shape;345;p27"/>
          <p:cNvSpPr txBox="1"/>
          <p:nvPr/>
        </p:nvSpPr>
        <p:spPr>
          <a:xfrm>
            <a:off x="2128413" y="2413000"/>
            <a:ext cx="2164800" cy="775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000">
                <a:solidFill>
                  <a:srgbClr val="292929"/>
                </a:solidFill>
                <a:latin typeface="Oswald"/>
                <a:ea typeface="Oswald"/>
                <a:cs typeface="Oswald"/>
                <a:sym typeface="Oswald"/>
              </a:rPr>
              <a:t>SUMBER DATASET</a:t>
            </a:r>
            <a:endParaRPr b="1" sz="2000">
              <a:solidFill>
                <a:srgbClr val="292929"/>
              </a:solidFill>
              <a:latin typeface="Oswald"/>
              <a:ea typeface="Oswald"/>
              <a:cs typeface="Oswald"/>
              <a:sym typeface="Oswald"/>
            </a:endParaRPr>
          </a:p>
        </p:txBody>
      </p:sp>
      <p:sp>
        <p:nvSpPr>
          <p:cNvPr id="346" name="Google Shape;346;p27"/>
          <p:cNvSpPr txBox="1"/>
          <p:nvPr/>
        </p:nvSpPr>
        <p:spPr>
          <a:xfrm>
            <a:off x="2128413" y="1160025"/>
            <a:ext cx="2164800" cy="775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000">
                <a:solidFill>
                  <a:srgbClr val="292929"/>
                </a:solidFill>
                <a:latin typeface="Oswald"/>
                <a:ea typeface="Oswald"/>
                <a:cs typeface="Oswald"/>
                <a:sym typeface="Oswald"/>
              </a:rPr>
              <a:t>PENDAHULUAN</a:t>
            </a:r>
            <a:endParaRPr b="1" sz="2000">
              <a:solidFill>
                <a:srgbClr val="292929"/>
              </a:solidFill>
              <a:latin typeface="Oswald"/>
              <a:ea typeface="Oswald"/>
              <a:cs typeface="Oswald"/>
              <a:sym typeface="Oswald"/>
            </a:endParaRPr>
          </a:p>
        </p:txBody>
      </p:sp>
      <p:sp>
        <p:nvSpPr>
          <p:cNvPr id="347" name="Google Shape;347;p27"/>
          <p:cNvSpPr txBox="1"/>
          <p:nvPr/>
        </p:nvSpPr>
        <p:spPr>
          <a:xfrm>
            <a:off x="5872138" y="1144975"/>
            <a:ext cx="2164800" cy="775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000">
                <a:solidFill>
                  <a:schemeClr val="dk1"/>
                </a:solidFill>
                <a:latin typeface="Oswald"/>
                <a:ea typeface="Oswald"/>
                <a:cs typeface="Oswald"/>
                <a:sym typeface="Oswald"/>
              </a:rPr>
              <a:t>API &amp; FEATURES</a:t>
            </a:r>
            <a:endParaRPr b="1" sz="2000">
              <a:solidFill>
                <a:schemeClr val="dk1"/>
              </a:solidFill>
              <a:latin typeface="Oswald"/>
              <a:ea typeface="Oswald"/>
              <a:cs typeface="Oswald"/>
              <a:sym typeface="Oswald"/>
            </a:endParaRPr>
          </a:p>
        </p:txBody>
      </p:sp>
      <p:sp>
        <p:nvSpPr>
          <p:cNvPr id="348" name="Google Shape;348;p27"/>
          <p:cNvSpPr txBox="1"/>
          <p:nvPr/>
        </p:nvSpPr>
        <p:spPr>
          <a:xfrm>
            <a:off x="1160597" y="3794920"/>
            <a:ext cx="775800" cy="775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rgbClr val="FF5E45"/>
                </a:solidFill>
                <a:latin typeface="Oswald"/>
                <a:ea typeface="Oswald"/>
                <a:cs typeface="Oswald"/>
                <a:sym typeface="Oswald"/>
              </a:rPr>
              <a:t> </a:t>
            </a:r>
            <a:endParaRPr b="1" sz="3000">
              <a:solidFill>
                <a:srgbClr val="FF5E45"/>
              </a:solidFill>
              <a:latin typeface="Oswald"/>
              <a:ea typeface="Oswald"/>
              <a:cs typeface="Oswald"/>
              <a:sym typeface="Oswald"/>
            </a:endParaRPr>
          </a:p>
        </p:txBody>
      </p:sp>
      <p:sp>
        <p:nvSpPr>
          <p:cNvPr id="349" name="Google Shape;349;p27"/>
          <p:cNvSpPr/>
          <p:nvPr/>
        </p:nvSpPr>
        <p:spPr>
          <a:xfrm>
            <a:off x="1107038" y="3741375"/>
            <a:ext cx="882900" cy="882900"/>
          </a:xfrm>
          <a:prstGeom prst="ellipse">
            <a:avLst/>
          </a:prstGeom>
          <a:noFill/>
          <a:ln cap="flat" cmpd="sng" w="76200">
            <a:solidFill>
              <a:srgbClr val="761A7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b="1" lang="en" sz="3000">
                <a:solidFill>
                  <a:srgbClr val="FF5E45"/>
                </a:solidFill>
                <a:latin typeface="Oswald"/>
                <a:ea typeface="Oswald"/>
                <a:cs typeface="Oswald"/>
                <a:sym typeface="Oswald"/>
              </a:rPr>
              <a:t>3</a:t>
            </a:r>
            <a:endParaRPr/>
          </a:p>
        </p:txBody>
      </p:sp>
      <p:sp>
        <p:nvSpPr>
          <p:cNvPr id="350" name="Google Shape;350;p27"/>
          <p:cNvSpPr txBox="1"/>
          <p:nvPr/>
        </p:nvSpPr>
        <p:spPr>
          <a:xfrm>
            <a:off x="2128413" y="3665975"/>
            <a:ext cx="2164800" cy="775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000">
                <a:solidFill>
                  <a:srgbClr val="292929"/>
                </a:solidFill>
                <a:latin typeface="Oswald"/>
                <a:ea typeface="Oswald"/>
                <a:cs typeface="Oswald"/>
                <a:sym typeface="Oswald"/>
              </a:rPr>
              <a:t>EDA</a:t>
            </a:r>
            <a:endParaRPr b="1" sz="2000">
              <a:solidFill>
                <a:srgbClr val="292929"/>
              </a:solidFill>
              <a:latin typeface="Oswald"/>
              <a:ea typeface="Oswald"/>
              <a:cs typeface="Oswald"/>
              <a:sym typeface="Oswald"/>
            </a:endParaRPr>
          </a:p>
        </p:txBody>
      </p:sp>
      <p:sp>
        <p:nvSpPr>
          <p:cNvPr id="351" name="Google Shape;351;p27"/>
          <p:cNvSpPr txBox="1"/>
          <p:nvPr/>
        </p:nvSpPr>
        <p:spPr>
          <a:xfrm>
            <a:off x="4904447" y="3794720"/>
            <a:ext cx="775800" cy="775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rgbClr val="FF5E45"/>
                </a:solidFill>
                <a:latin typeface="Oswald"/>
                <a:ea typeface="Oswald"/>
                <a:cs typeface="Oswald"/>
                <a:sym typeface="Oswald"/>
              </a:rPr>
              <a:t> </a:t>
            </a:r>
            <a:endParaRPr b="1" sz="3000">
              <a:solidFill>
                <a:srgbClr val="FF5E45"/>
              </a:solidFill>
              <a:latin typeface="Oswald"/>
              <a:ea typeface="Oswald"/>
              <a:cs typeface="Oswald"/>
              <a:sym typeface="Oswald"/>
            </a:endParaRPr>
          </a:p>
        </p:txBody>
      </p:sp>
      <p:sp>
        <p:nvSpPr>
          <p:cNvPr id="352" name="Google Shape;352;p27"/>
          <p:cNvSpPr/>
          <p:nvPr/>
        </p:nvSpPr>
        <p:spPr>
          <a:xfrm>
            <a:off x="4850888" y="3741175"/>
            <a:ext cx="882900" cy="882900"/>
          </a:xfrm>
          <a:prstGeom prst="ellipse">
            <a:avLst/>
          </a:prstGeom>
          <a:noFill/>
          <a:ln cap="flat" cmpd="sng" w="76200">
            <a:solidFill>
              <a:srgbClr val="761A7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b="1" lang="en" sz="3000">
                <a:solidFill>
                  <a:srgbClr val="FF5E45"/>
                </a:solidFill>
                <a:latin typeface="Oswald"/>
                <a:ea typeface="Oswald"/>
                <a:cs typeface="Oswald"/>
                <a:sym typeface="Oswald"/>
              </a:rPr>
              <a:t>6</a:t>
            </a:r>
            <a:endParaRPr/>
          </a:p>
        </p:txBody>
      </p:sp>
      <p:sp>
        <p:nvSpPr>
          <p:cNvPr id="353" name="Google Shape;353;p27"/>
          <p:cNvSpPr txBox="1"/>
          <p:nvPr/>
        </p:nvSpPr>
        <p:spPr>
          <a:xfrm>
            <a:off x="5872138" y="3590800"/>
            <a:ext cx="2164800" cy="775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000">
                <a:solidFill>
                  <a:schemeClr val="dk1"/>
                </a:solidFill>
                <a:latin typeface="Oswald"/>
                <a:ea typeface="Oswald"/>
                <a:cs typeface="Oswald"/>
                <a:sym typeface="Oswald"/>
              </a:rPr>
              <a:t>SUMMARY</a:t>
            </a:r>
            <a:endParaRPr b="1" sz="2000">
              <a:solidFill>
                <a:schemeClr val="dk1"/>
              </a:solidFill>
              <a:latin typeface="Oswald"/>
              <a:ea typeface="Oswald"/>
              <a:cs typeface="Oswald"/>
              <a:sym typeface="Oswa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42" name="Shape 542"/>
        <p:cNvGrpSpPr/>
        <p:nvPr/>
      </p:nvGrpSpPr>
      <p:grpSpPr>
        <a:xfrm>
          <a:off x="0" y="0"/>
          <a:ext cx="0" cy="0"/>
          <a:chOff x="0" y="0"/>
          <a:chExt cx="0" cy="0"/>
        </a:xfrm>
      </p:grpSpPr>
      <p:pic>
        <p:nvPicPr>
          <p:cNvPr id="543" name="Google Shape;543;p45"/>
          <p:cNvPicPr preferRelativeResize="0"/>
          <p:nvPr/>
        </p:nvPicPr>
        <p:blipFill rotWithShape="1">
          <a:blip r:embed="rId3">
            <a:alphaModFix/>
          </a:blip>
          <a:srcRect b="0" l="0" r="0" t="0"/>
          <a:stretch/>
        </p:blipFill>
        <p:spPr>
          <a:xfrm>
            <a:off x="6773925" y="152400"/>
            <a:ext cx="2370067" cy="4838700"/>
          </a:xfrm>
          <a:prstGeom prst="rect">
            <a:avLst/>
          </a:prstGeom>
          <a:noFill/>
          <a:ln>
            <a:noFill/>
          </a:ln>
        </p:spPr>
      </p:pic>
      <p:cxnSp>
        <p:nvCxnSpPr>
          <p:cNvPr id="544" name="Google Shape;544;p45"/>
          <p:cNvCxnSpPr/>
          <p:nvPr/>
        </p:nvCxnSpPr>
        <p:spPr>
          <a:xfrm rot="10800000">
            <a:off x="2037775" y="421150"/>
            <a:ext cx="5486700" cy="6000"/>
          </a:xfrm>
          <a:prstGeom prst="straightConnector1">
            <a:avLst/>
          </a:prstGeom>
          <a:noFill/>
          <a:ln cap="flat" cmpd="sng" w="19050">
            <a:solidFill>
              <a:srgbClr val="761A79"/>
            </a:solidFill>
            <a:prstDash val="solid"/>
            <a:round/>
            <a:headEnd len="sm" w="sm" type="none"/>
            <a:tailEnd len="sm" w="sm" type="none"/>
          </a:ln>
        </p:spPr>
      </p:cxnSp>
      <p:pic>
        <p:nvPicPr>
          <p:cNvPr id="545" name="Google Shape;545;p45"/>
          <p:cNvPicPr preferRelativeResize="0"/>
          <p:nvPr/>
        </p:nvPicPr>
        <p:blipFill rotWithShape="1">
          <a:blip r:embed="rId4">
            <a:alphaModFix/>
          </a:blip>
          <a:srcRect b="0" l="0" r="0" t="0"/>
          <a:stretch/>
        </p:blipFill>
        <p:spPr>
          <a:xfrm>
            <a:off x="7694225" y="295988"/>
            <a:ext cx="989200" cy="262225"/>
          </a:xfrm>
          <a:prstGeom prst="rect">
            <a:avLst/>
          </a:prstGeom>
          <a:noFill/>
          <a:ln>
            <a:noFill/>
          </a:ln>
        </p:spPr>
      </p:pic>
      <p:sp>
        <p:nvSpPr>
          <p:cNvPr id="546" name="Google Shape;546;p45"/>
          <p:cNvSpPr txBox="1"/>
          <p:nvPr/>
        </p:nvSpPr>
        <p:spPr>
          <a:xfrm>
            <a:off x="299450" y="137800"/>
            <a:ext cx="1828500" cy="572700"/>
          </a:xfrm>
          <a:prstGeom prst="rect">
            <a:avLst/>
          </a:prstGeom>
          <a:noFill/>
          <a:ln>
            <a:noFill/>
          </a:ln>
        </p:spPr>
        <p:txBody>
          <a:bodyPr anchorCtr="0" anchor="ctr" bIns="91425" lIns="91425" spcFirstLastPara="1" rIns="91425" wrap="square" tIns="91425">
            <a:normAutofit/>
          </a:bodyPr>
          <a:lstStyle/>
          <a:p>
            <a:pPr indent="0" lvl="0" marL="0" rtl="0" algn="l">
              <a:spcBef>
                <a:spcPts val="0"/>
              </a:spcBef>
              <a:spcAft>
                <a:spcPts val="0"/>
              </a:spcAft>
              <a:buClr>
                <a:schemeClr val="dk1"/>
              </a:buClr>
              <a:buSzPts val="1400"/>
              <a:buFont typeface="Arial"/>
              <a:buNone/>
            </a:pPr>
            <a:r>
              <a:rPr lang="en">
                <a:solidFill>
                  <a:srgbClr val="761A79"/>
                </a:solidFill>
                <a:latin typeface="Montserrat ExtraBold"/>
                <a:ea typeface="Montserrat ExtraBold"/>
                <a:cs typeface="Montserrat ExtraBold"/>
                <a:sym typeface="Montserrat ExtraBold"/>
              </a:rPr>
              <a:t>CLEANSING API</a:t>
            </a:r>
            <a:endParaRPr>
              <a:solidFill>
                <a:srgbClr val="761A79"/>
              </a:solidFill>
              <a:latin typeface="Montserrat ExtraBold"/>
              <a:ea typeface="Montserrat ExtraBold"/>
              <a:cs typeface="Montserrat ExtraBold"/>
              <a:sym typeface="Montserrat ExtraBold"/>
            </a:endParaRPr>
          </a:p>
        </p:txBody>
      </p:sp>
      <p:sp>
        <p:nvSpPr>
          <p:cNvPr id="547" name="Google Shape;547;p45"/>
          <p:cNvSpPr txBox="1"/>
          <p:nvPr/>
        </p:nvSpPr>
        <p:spPr>
          <a:xfrm>
            <a:off x="299450" y="710500"/>
            <a:ext cx="7745400" cy="43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Di dalam Cleansing API, terdapat service untuk membersihkan text data.</a:t>
            </a:r>
            <a:endParaRPr/>
          </a:p>
        </p:txBody>
      </p:sp>
      <p:pic>
        <p:nvPicPr>
          <p:cNvPr id="548" name="Google Shape;548;p45"/>
          <p:cNvPicPr preferRelativeResize="0"/>
          <p:nvPr/>
        </p:nvPicPr>
        <p:blipFill>
          <a:blip r:embed="rId5">
            <a:alphaModFix/>
          </a:blip>
          <a:stretch>
            <a:fillRect/>
          </a:stretch>
        </p:blipFill>
        <p:spPr>
          <a:xfrm>
            <a:off x="172200" y="1112901"/>
            <a:ext cx="7999900" cy="2089350"/>
          </a:xfrm>
          <a:prstGeom prst="rect">
            <a:avLst/>
          </a:prstGeom>
          <a:noFill/>
          <a:ln cap="flat" cmpd="sng" w="9525">
            <a:solidFill>
              <a:schemeClr val="dk1"/>
            </a:solidFill>
            <a:prstDash val="solid"/>
            <a:round/>
            <a:headEnd len="sm" w="sm" type="none"/>
            <a:tailEnd len="sm" w="sm" type="none"/>
          </a:ln>
        </p:spPr>
      </p:pic>
      <p:sp>
        <p:nvSpPr>
          <p:cNvPr id="549" name="Google Shape;549;p45"/>
          <p:cNvSpPr txBox="1"/>
          <p:nvPr/>
        </p:nvSpPr>
        <p:spPr>
          <a:xfrm>
            <a:off x="323350" y="3511725"/>
            <a:ext cx="8106300" cy="43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t>Text yang dimasukan ke dalam kolum sentence, akan dibersihkan. Dibersihkan dalam hal ini seperti contoh berikut;</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t/>
            </a:r>
            <a:endParaRPr sz="1200"/>
          </a:p>
        </p:txBody>
      </p:sp>
      <p:sp>
        <p:nvSpPr>
          <p:cNvPr id="550" name="Google Shape;550;p45"/>
          <p:cNvSpPr txBox="1"/>
          <p:nvPr/>
        </p:nvSpPr>
        <p:spPr>
          <a:xfrm>
            <a:off x="1561213" y="4188575"/>
            <a:ext cx="2128200" cy="4962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t>Saya mau makan </a:t>
            </a:r>
            <a:r>
              <a:rPr lang="en" sz="1500">
                <a:solidFill>
                  <a:srgbClr val="8AB4F8"/>
                </a:solidFill>
                <a:highlight>
                  <a:srgbClr val="202124"/>
                </a:highlight>
                <a:uFill>
                  <a:noFill/>
                </a:uFill>
                <a:hlinkClick r:id="rId6">
                  <a:extLst>
                    <a:ext uri="{A12FA001-AC4F-418D-AE19-62706E023703}">
                      <ahyp:hlinkClr val="tx"/>
                    </a:ext>
                  </a:extLst>
                </a:hlinkClick>
              </a:rPr>
              <a:t>😋</a:t>
            </a:r>
            <a:endParaRPr/>
          </a:p>
        </p:txBody>
      </p:sp>
      <p:cxnSp>
        <p:nvCxnSpPr>
          <p:cNvPr id="551" name="Google Shape;551;p45"/>
          <p:cNvCxnSpPr/>
          <p:nvPr/>
        </p:nvCxnSpPr>
        <p:spPr>
          <a:xfrm flipH="1" rot="10800000">
            <a:off x="3689288" y="4429175"/>
            <a:ext cx="1571700" cy="15000"/>
          </a:xfrm>
          <a:prstGeom prst="straightConnector1">
            <a:avLst/>
          </a:prstGeom>
          <a:noFill/>
          <a:ln cap="flat" cmpd="sng" w="9525">
            <a:solidFill>
              <a:schemeClr val="dk2"/>
            </a:solidFill>
            <a:prstDash val="solid"/>
            <a:round/>
            <a:headEnd len="med" w="med" type="none"/>
            <a:tailEnd len="med" w="med" type="triangle"/>
          </a:ln>
        </p:spPr>
      </p:cxnSp>
      <p:sp>
        <p:nvSpPr>
          <p:cNvPr id="552" name="Google Shape;552;p45"/>
          <p:cNvSpPr txBox="1"/>
          <p:nvPr/>
        </p:nvSpPr>
        <p:spPr>
          <a:xfrm>
            <a:off x="5260988" y="4236575"/>
            <a:ext cx="1930800" cy="4002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rPr>
              <a:t>Saya mau makan </a:t>
            </a:r>
            <a:endParaRPr>
              <a:solidFill>
                <a:schemeClr val="dk1"/>
              </a:solidFill>
            </a:endParaRPr>
          </a:p>
        </p:txBody>
      </p:sp>
      <p:sp>
        <p:nvSpPr>
          <p:cNvPr id="553" name="Google Shape;553;p45"/>
          <p:cNvSpPr txBox="1"/>
          <p:nvPr/>
        </p:nvSpPr>
        <p:spPr>
          <a:xfrm>
            <a:off x="4102900" y="4188575"/>
            <a:ext cx="744600" cy="49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900"/>
              <a:t>Cleansing Service</a:t>
            </a:r>
            <a:endParaRPr b="1" sz="9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57" name="Shape 557"/>
        <p:cNvGrpSpPr/>
        <p:nvPr/>
      </p:nvGrpSpPr>
      <p:grpSpPr>
        <a:xfrm>
          <a:off x="0" y="0"/>
          <a:ext cx="0" cy="0"/>
          <a:chOff x="0" y="0"/>
          <a:chExt cx="0" cy="0"/>
        </a:xfrm>
      </p:grpSpPr>
      <p:pic>
        <p:nvPicPr>
          <p:cNvPr id="558" name="Google Shape;558;p46"/>
          <p:cNvPicPr preferRelativeResize="0"/>
          <p:nvPr/>
        </p:nvPicPr>
        <p:blipFill rotWithShape="1">
          <a:blip r:embed="rId3">
            <a:alphaModFix/>
          </a:blip>
          <a:srcRect b="0" l="0" r="0" t="0"/>
          <a:stretch/>
        </p:blipFill>
        <p:spPr>
          <a:xfrm>
            <a:off x="6773925" y="152400"/>
            <a:ext cx="2370067" cy="4838700"/>
          </a:xfrm>
          <a:prstGeom prst="rect">
            <a:avLst/>
          </a:prstGeom>
          <a:noFill/>
          <a:ln>
            <a:noFill/>
          </a:ln>
        </p:spPr>
      </p:pic>
      <p:cxnSp>
        <p:nvCxnSpPr>
          <p:cNvPr id="559" name="Google Shape;559;p46"/>
          <p:cNvCxnSpPr/>
          <p:nvPr/>
        </p:nvCxnSpPr>
        <p:spPr>
          <a:xfrm rot="10800000">
            <a:off x="2037775" y="421150"/>
            <a:ext cx="5486700" cy="6000"/>
          </a:xfrm>
          <a:prstGeom prst="straightConnector1">
            <a:avLst/>
          </a:prstGeom>
          <a:noFill/>
          <a:ln cap="flat" cmpd="sng" w="19050">
            <a:solidFill>
              <a:srgbClr val="761A79"/>
            </a:solidFill>
            <a:prstDash val="solid"/>
            <a:round/>
            <a:headEnd len="sm" w="sm" type="none"/>
            <a:tailEnd len="sm" w="sm" type="none"/>
          </a:ln>
        </p:spPr>
      </p:cxnSp>
      <p:pic>
        <p:nvPicPr>
          <p:cNvPr id="560" name="Google Shape;560;p46"/>
          <p:cNvPicPr preferRelativeResize="0"/>
          <p:nvPr/>
        </p:nvPicPr>
        <p:blipFill rotWithShape="1">
          <a:blip r:embed="rId4">
            <a:alphaModFix/>
          </a:blip>
          <a:srcRect b="0" l="0" r="0" t="0"/>
          <a:stretch/>
        </p:blipFill>
        <p:spPr>
          <a:xfrm>
            <a:off x="7694225" y="295988"/>
            <a:ext cx="989200" cy="262225"/>
          </a:xfrm>
          <a:prstGeom prst="rect">
            <a:avLst/>
          </a:prstGeom>
          <a:noFill/>
          <a:ln>
            <a:noFill/>
          </a:ln>
        </p:spPr>
      </p:pic>
      <p:sp>
        <p:nvSpPr>
          <p:cNvPr id="561" name="Google Shape;561;p46"/>
          <p:cNvSpPr txBox="1"/>
          <p:nvPr/>
        </p:nvSpPr>
        <p:spPr>
          <a:xfrm>
            <a:off x="299450" y="137800"/>
            <a:ext cx="1828500" cy="572700"/>
          </a:xfrm>
          <a:prstGeom prst="rect">
            <a:avLst/>
          </a:prstGeom>
          <a:noFill/>
          <a:ln>
            <a:noFill/>
          </a:ln>
        </p:spPr>
        <p:txBody>
          <a:bodyPr anchorCtr="0" anchor="ctr" bIns="91425" lIns="91425" spcFirstLastPara="1" rIns="91425" wrap="square" tIns="91425">
            <a:normAutofit/>
          </a:bodyPr>
          <a:lstStyle/>
          <a:p>
            <a:pPr indent="0" lvl="0" marL="0" rtl="0" algn="l">
              <a:spcBef>
                <a:spcPts val="0"/>
              </a:spcBef>
              <a:spcAft>
                <a:spcPts val="0"/>
              </a:spcAft>
              <a:buClr>
                <a:schemeClr val="dk1"/>
              </a:buClr>
              <a:buSzPts val="1400"/>
              <a:buFont typeface="Arial"/>
              <a:buNone/>
            </a:pPr>
            <a:r>
              <a:rPr lang="en">
                <a:solidFill>
                  <a:srgbClr val="761A79"/>
                </a:solidFill>
                <a:latin typeface="Montserrat ExtraBold"/>
                <a:ea typeface="Montserrat ExtraBold"/>
                <a:cs typeface="Montserrat ExtraBold"/>
                <a:sym typeface="Montserrat ExtraBold"/>
              </a:rPr>
              <a:t>SENTIMENT</a:t>
            </a:r>
            <a:r>
              <a:rPr lang="en">
                <a:solidFill>
                  <a:srgbClr val="761A79"/>
                </a:solidFill>
                <a:latin typeface="Montserrat ExtraBold"/>
                <a:ea typeface="Montserrat ExtraBold"/>
                <a:cs typeface="Montserrat ExtraBold"/>
                <a:sym typeface="Montserrat ExtraBold"/>
              </a:rPr>
              <a:t> API</a:t>
            </a:r>
            <a:endParaRPr>
              <a:solidFill>
                <a:srgbClr val="761A79"/>
              </a:solidFill>
              <a:latin typeface="Montserrat ExtraBold"/>
              <a:ea typeface="Montserrat ExtraBold"/>
              <a:cs typeface="Montserrat ExtraBold"/>
              <a:sym typeface="Montserrat ExtraBold"/>
            </a:endParaRPr>
          </a:p>
        </p:txBody>
      </p:sp>
      <p:sp>
        <p:nvSpPr>
          <p:cNvPr id="562" name="Google Shape;562;p46"/>
          <p:cNvSpPr txBox="1"/>
          <p:nvPr/>
        </p:nvSpPr>
        <p:spPr>
          <a:xfrm>
            <a:off x="299450" y="710500"/>
            <a:ext cx="7745400" cy="4326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
              <a:t>Pada Sentiment API, terdapat 2 fitur / route, yaitu: </a:t>
            </a:r>
            <a:r>
              <a:rPr b="1" lang="en"/>
              <a:t>Sentiment </a:t>
            </a:r>
            <a:r>
              <a:rPr lang="en"/>
              <a:t>dan </a:t>
            </a:r>
            <a:r>
              <a:rPr b="1" lang="en"/>
              <a:t>Sentiment Upload</a:t>
            </a:r>
            <a:endParaRPr b="1"/>
          </a:p>
        </p:txBody>
      </p:sp>
      <p:pic>
        <p:nvPicPr>
          <p:cNvPr id="563" name="Google Shape;563;p46"/>
          <p:cNvPicPr preferRelativeResize="0"/>
          <p:nvPr/>
        </p:nvPicPr>
        <p:blipFill>
          <a:blip r:embed="rId5">
            <a:alphaModFix/>
          </a:blip>
          <a:stretch>
            <a:fillRect/>
          </a:stretch>
        </p:blipFill>
        <p:spPr>
          <a:xfrm>
            <a:off x="723900" y="1221825"/>
            <a:ext cx="4291775" cy="1978050"/>
          </a:xfrm>
          <a:prstGeom prst="rect">
            <a:avLst/>
          </a:prstGeom>
          <a:noFill/>
          <a:ln cap="flat" cmpd="sng" w="9525">
            <a:solidFill>
              <a:schemeClr val="dk1"/>
            </a:solidFill>
            <a:prstDash val="solid"/>
            <a:round/>
            <a:headEnd len="sm" w="sm" type="none"/>
            <a:tailEnd len="sm" w="sm" type="none"/>
          </a:ln>
        </p:spPr>
      </p:pic>
      <p:sp>
        <p:nvSpPr>
          <p:cNvPr id="564" name="Google Shape;564;p46"/>
          <p:cNvSpPr txBox="1"/>
          <p:nvPr/>
        </p:nvSpPr>
        <p:spPr>
          <a:xfrm>
            <a:off x="308300" y="3278600"/>
            <a:ext cx="6143700" cy="15339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
              <a:t>Seperti yang bisa dilihat, terdapat fitur </a:t>
            </a:r>
            <a:r>
              <a:rPr b="1" lang="en"/>
              <a:t>GET</a:t>
            </a:r>
            <a:r>
              <a:rPr lang="en"/>
              <a:t> dan </a:t>
            </a:r>
            <a:r>
              <a:rPr b="1" lang="en"/>
              <a:t>POST</a:t>
            </a:r>
            <a:r>
              <a:rPr lang="en"/>
              <a:t>.</a:t>
            </a:r>
            <a:endParaRPr/>
          </a:p>
          <a:p>
            <a:pPr indent="0" lvl="0" marL="0" rtl="0" algn="just">
              <a:spcBef>
                <a:spcPts val="0"/>
              </a:spcBef>
              <a:spcAft>
                <a:spcPts val="0"/>
              </a:spcAft>
              <a:buNone/>
            </a:pPr>
            <a:r>
              <a:t/>
            </a:r>
            <a:endParaRPr/>
          </a:p>
          <a:p>
            <a:pPr indent="0" lvl="0" marL="0" rtl="0" algn="just">
              <a:spcBef>
                <a:spcPts val="0"/>
              </a:spcBef>
              <a:spcAft>
                <a:spcPts val="0"/>
              </a:spcAft>
              <a:buNone/>
            </a:pPr>
            <a:r>
              <a:rPr lang="en"/>
              <a:t>Ke dua dari fitur ini akan sama-sama melakukan Sentiment Analaysis, yang nantinya akan menentukan klasifikasi sentiment pada sebuah text data.</a:t>
            </a:r>
            <a:endParaRPr/>
          </a:p>
          <a:p>
            <a:pPr indent="0" lvl="0" marL="0" rtl="0" algn="just">
              <a:spcBef>
                <a:spcPts val="0"/>
              </a:spcBef>
              <a:spcAft>
                <a:spcPts val="0"/>
              </a:spcAft>
              <a:buNone/>
            </a:pPr>
            <a:r>
              <a:t/>
            </a:r>
            <a:endParaRPr/>
          </a:p>
          <a:p>
            <a:pPr indent="0" lvl="0" marL="0" rtl="0" algn="just">
              <a:spcBef>
                <a:spcPts val="0"/>
              </a:spcBef>
              <a:spcAft>
                <a:spcPts val="0"/>
              </a:spcAft>
              <a:buNone/>
            </a:pPr>
            <a:r>
              <a:rPr lang="en"/>
              <a:t>Penjelasan lebih detail terkait fitur masing-masing ada di slide berikut.</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68" name="Shape 568"/>
        <p:cNvGrpSpPr/>
        <p:nvPr/>
      </p:nvGrpSpPr>
      <p:grpSpPr>
        <a:xfrm>
          <a:off x="0" y="0"/>
          <a:ext cx="0" cy="0"/>
          <a:chOff x="0" y="0"/>
          <a:chExt cx="0" cy="0"/>
        </a:xfrm>
      </p:grpSpPr>
      <p:pic>
        <p:nvPicPr>
          <p:cNvPr id="569" name="Google Shape;569;p47"/>
          <p:cNvPicPr preferRelativeResize="0"/>
          <p:nvPr/>
        </p:nvPicPr>
        <p:blipFill rotWithShape="1">
          <a:blip r:embed="rId3">
            <a:alphaModFix/>
          </a:blip>
          <a:srcRect b="0" l="0" r="0" t="0"/>
          <a:stretch/>
        </p:blipFill>
        <p:spPr>
          <a:xfrm>
            <a:off x="6773925" y="152400"/>
            <a:ext cx="2370067" cy="4838700"/>
          </a:xfrm>
          <a:prstGeom prst="rect">
            <a:avLst/>
          </a:prstGeom>
          <a:noFill/>
          <a:ln>
            <a:noFill/>
          </a:ln>
        </p:spPr>
      </p:pic>
      <p:cxnSp>
        <p:nvCxnSpPr>
          <p:cNvPr id="570" name="Google Shape;570;p47"/>
          <p:cNvCxnSpPr/>
          <p:nvPr/>
        </p:nvCxnSpPr>
        <p:spPr>
          <a:xfrm rot="10800000">
            <a:off x="2037775" y="421150"/>
            <a:ext cx="5486700" cy="6000"/>
          </a:xfrm>
          <a:prstGeom prst="straightConnector1">
            <a:avLst/>
          </a:prstGeom>
          <a:noFill/>
          <a:ln cap="flat" cmpd="sng" w="19050">
            <a:solidFill>
              <a:srgbClr val="761A79"/>
            </a:solidFill>
            <a:prstDash val="solid"/>
            <a:round/>
            <a:headEnd len="sm" w="sm" type="none"/>
            <a:tailEnd len="sm" w="sm" type="none"/>
          </a:ln>
        </p:spPr>
      </p:cxnSp>
      <p:pic>
        <p:nvPicPr>
          <p:cNvPr id="571" name="Google Shape;571;p47"/>
          <p:cNvPicPr preferRelativeResize="0"/>
          <p:nvPr/>
        </p:nvPicPr>
        <p:blipFill rotWithShape="1">
          <a:blip r:embed="rId4">
            <a:alphaModFix/>
          </a:blip>
          <a:srcRect b="0" l="0" r="0" t="0"/>
          <a:stretch/>
        </p:blipFill>
        <p:spPr>
          <a:xfrm>
            <a:off x="7694225" y="295988"/>
            <a:ext cx="989200" cy="262225"/>
          </a:xfrm>
          <a:prstGeom prst="rect">
            <a:avLst/>
          </a:prstGeom>
          <a:noFill/>
          <a:ln>
            <a:noFill/>
          </a:ln>
        </p:spPr>
      </p:pic>
      <p:sp>
        <p:nvSpPr>
          <p:cNvPr id="572" name="Google Shape;572;p47"/>
          <p:cNvSpPr txBox="1"/>
          <p:nvPr/>
        </p:nvSpPr>
        <p:spPr>
          <a:xfrm>
            <a:off x="299450" y="137800"/>
            <a:ext cx="1828500" cy="572700"/>
          </a:xfrm>
          <a:prstGeom prst="rect">
            <a:avLst/>
          </a:prstGeom>
          <a:noFill/>
          <a:ln>
            <a:noFill/>
          </a:ln>
        </p:spPr>
        <p:txBody>
          <a:bodyPr anchorCtr="0" anchor="ctr" bIns="91425" lIns="91425" spcFirstLastPara="1" rIns="91425" wrap="square" tIns="91425">
            <a:normAutofit/>
          </a:bodyPr>
          <a:lstStyle/>
          <a:p>
            <a:pPr indent="0" lvl="0" marL="0" rtl="0" algn="l">
              <a:spcBef>
                <a:spcPts val="0"/>
              </a:spcBef>
              <a:spcAft>
                <a:spcPts val="0"/>
              </a:spcAft>
              <a:buClr>
                <a:schemeClr val="dk1"/>
              </a:buClr>
              <a:buSzPts val="1400"/>
              <a:buFont typeface="Arial"/>
              <a:buNone/>
            </a:pPr>
            <a:r>
              <a:rPr lang="en">
                <a:solidFill>
                  <a:srgbClr val="761A79"/>
                </a:solidFill>
                <a:latin typeface="Montserrat ExtraBold"/>
                <a:ea typeface="Montserrat ExtraBold"/>
                <a:cs typeface="Montserrat ExtraBold"/>
                <a:sym typeface="Montserrat ExtraBold"/>
              </a:rPr>
              <a:t>SENTIMENT API</a:t>
            </a:r>
            <a:endParaRPr>
              <a:solidFill>
                <a:srgbClr val="761A79"/>
              </a:solidFill>
              <a:latin typeface="Montserrat ExtraBold"/>
              <a:ea typeface="Montserrat ExtraBold"/>
              <a:cs typeface="Montserrat ExtraBold"/>
              <a:sym typeface="Montserrat ExtraBold"/>
            </a:endParaRPr>
          </a:p>
        </p:txBody>
      </p:sp>
      <p:sp>
        <p:nvSpPr>
          <p:cNvPr id="573" name="Google Shape;573;p47"/>
          <p:cNvSpPr txBox="1"/>
          <p:nvPr/>
        </p:nvSpPr>
        <p:spPr>
          <a:xfrm>
            <a:off x="299450" y="710500"/>
            <a:ext cx="7745400" cy="758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t>SENTIMENT UPLOAD</a:t>
            </a:r>
            <a:endParaRPr b="1" sz="2000"/>
          </a:p>
        </p:txBody>
      </p:sp>
      <p:sp>
        <p:nvSpPr>
          <p:cNvPr id="574" name="Google Shape;574;p47"/>
          <p:cNvSpPr txBox="1"/>
          <p:nvPr/>
        </p:nvSpPr>
        <p:spPr>
          <a:xfrm>
            <a:off x="1096550" y="1240750"/>
            <a:ext cx="5670000" cy="19101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
              <a:t>Sentiment upload akan meminta pengguna untuk mengupload sebuah file .csv, yang nantinya akan dilakukan proses sentiment analysis pada setiap kata di dalam data .csv tersebut.</a:t>
            </a:r>
            <a:endParaRPr/>
          </a:p>
          <a:p>
            <a:pPr indent="0" lvl="0" marL="0" rtl="0" algn="just">
              <a:spcBef>
                <a:spcPts val="0"/>
              </a:spcBef>
              <a:spcAft>
                <a:spcPts val="0"/>
              </a:spcAft>
              <a:buNone/>
            </a:pPr>
            <a:r>
              <a:t/>
            </a:r>
            <a:endParaRPr/>
          </a:p>
          <a:p>
            <a:pPr indent="0" lvl="0" marL="0" rtl="0" algn="just">
              <a:spcBef>
                <a:spcPts val="0"/>
              </a:spcBef>
              <a:spcAft>
                <a:spcPts val="0"/>
              </a:spcAft>
              <a:buNone/>
            </a:pPr>
            <a:r>
              <a:rPr lang="en"/>
              <a:t>Setelah data tiap kolum berhasil dilakukan klasifikasi sentiment, data tersebut akan dimasukan ke dalam database yang bernama </a:t>
            </a:r>
            <a:r>
              <a:rPr b="1" lang="en"/>
              <a:t>tweets.db (database)</a:t>
            </a:r>
            <a:endParaRPr b="1"/>
          </a:p>
        </p:txBody>
      </p:sp>
      <p:pic>
        <p:nvPicPr>
          <p:cNvPr id="575" name="Google Shape;575;p47"/>
          <p:cNvPicPr preferRelativeResize="0"/>
          <p:nvPr/>
        </p:nvPicPr>
        <p:blipFill>
          <a:blip r:embed="rId5">
            <a:alphaModFix/>
          </a:blip>
          <a:stretch>
            <a:fillRect/>
          </a:stretch>
        </p:blipFill>
        <p:spPr>
          <a:xfrm>
            <a:off x="2674138" y="3083200"/>
            <a:ext cx="2514825" cy="374000"/>
          </a:xfrm>
          <a:prstGeom prst="rect">
            <a:avLst/>
          </a:prstGeom>
          <a:noFill/>
          <a:ln cap="flat" cmpd="sng" w="9525">
            <a:solidFill>
              <a:srgbClr val="FF5E45"/>
            </a:solidFill>
            <a:prstDash val="solid"/>
            <a:round/>
            <a:headEnd len="sm" w="sm" type="none"/>
            <a:tailEnd len="sm" w="sm" type="none"/>
          </a:ln>
        </p:spPr>
      </p:pic>
      <p:sp>
        <p:nvSpPr>
          <p:cNvPr id="576" name="Google Shape;576;p47"/>
          <p:cNvSpPr txBox="1"/>
          <p:nvPr/>
        </p:nvSpPr>
        <p:spPr>
          <a:xfrm>
            <a:off x="1096550" y="3556925"/>
            <a:ext cx="6038400" cy="12858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
              <a:t>Service ini hanya akan mengambil data dari index </a:t>
            </a:r>
            <a:r>
              <a:rPr b="1" lang="en"/>
              <a:t>[0] (column pertama), </a:t>
            </a:r>
            <a:r>
              <a:rPr lang="en"/>
              <a:t>jadi dapat dipastikan terlebih dahulu bahwa file data..csv memiliki column pertama yang berisikan dengan text data.</a:t>
            </a:r>
            <a:endParaRPr/>
          </a:p>
          <a:p>
            <a:pPr indent="0" lvl="0" marL="0" rtl="0" algn="just">
              <a:spcBef>
                <a:spcPts val="0"/>
              </a:spcBef>
              <a:spcAft>
                <a:spcPts val="0"/>
              </a:spcAft>
              <a:buNone/>
            </a:pPr>
            <a:r>
              <a:t/>
            </a:r>
            <a:endParaRPr/>
          </a:p>
          <a:p>
            <a:pPr indent="0" lvl="0" marL="0" rtl="0" algn="just">
              <a:spcBef>
                <a:spcPts val="0"/>
              </a:spcBef>
              <a:spcAft>
                <a:spcPts val="0"/>
              </a:spcAft>
              <a:buNone/>
            </a:pPr>
            <a:r>
              <a:rPr lang="en"/>
              <a:t>Jika kondisi tidak terpenuhi, service tidak akan berjalan.</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80" name="Shape 580"/>
        <p:cNvGrpSpPr/>
        <p:nvPr/>
      </p:nvGrpSpPr>
      <p:grpSpPr>
        <a:xfrm>
          <a:off x="0" y="0"/>
          <a:ext cx="0" cy="0"/>
          <a:chOff x="0" y="0"/>
          <a:chExt cx="0" cy="0"/>
        </a:xfrm>
      </p:grpSpPr>
      <p:pic>
        <p:nvPicPr>
          <p:cNvPr id="581" name="Google Shape;581;p48"/>
          <p:cNvPicPr preferRelativeResize="0"/>
          <p:nvPr/>
        </p:nvPicPr>
        <p:blipFill rotWithShape="1">
          <a:blip r:embed="rId3">
            <a:alphaModFix/>
          </a:blip>
          <a:srcRect b="0" l="0" r="0" t="0"/>
          <a:stretch/>
        </p:blipFill>
        <p:spPr>
          <a:xfrm>
            <a:off x="6773925" y="152400"/>
            <a:ext cx="2370067" cy="4838700"/>
          </a:xfrm>
          <a:prstGeom prst="rect">
            <a:avLst/>
          </a:prstGeom>
          <a:noFill/>
          <a:ln>
            <a:noFill/>
          </a:ln>
        </p:spPr>
      </p:pic>
      <p:cxnSp>
        <p:nvCxnSpPr>
          <p:cNvPr id="582" name="Google Shape;582;p48"/>
          <p:cNvCxnSpPr/>
          <p:nvPr/>
        </p:nvCxnSpPr>
        <p:spPr>
          <a:xfrm rot="10800000">
            <a:off x="2037775" y="421150"/>
            <a:ext cx="5486700" cy="6000"/>
          </a:xfrm>
          <a:prstGeom prst="straightConnector1">
            <a:avLst/>
          </a:prstGeom>
          <a:noFill/>
          <a:ln cap="flat" cmpd="sng" w="19050">
            <a:solidFill>
              <a:srgbClr val="761A79"/>
            </a:solidFill>
            <a:prstDash val="solid"/>
            <a:round/>
            <a:headEnd len="sm" w="sm" type="none"/>
            <a:tailEnd len="sm" w="sm" type="none"/>
          </a:ln>
        </p:spPr>
      </p:cxnSp>
      <p:pic>
        <p:nvPicPr>
          <p:cNvPr id="583" name="Google Shape;583;p48"/>
          <p:cNvPicPr preferRelativeResize="0"/>
          <p:nvPr/>
        </p:nvPicPr>
        <p:blipFill rotWithShape="1">
          <a:blip r:embed="rId4">
            <a:alphaModFix/>
          </a:blip>
          <a:srcRect b="0" l="0" r="0" t="0"/>
          <a:stretch/>
        </p:blipFill>
        <p:spPr>
          <a:xfrm>
            <a:off x="7694225" y="295988"/>
            <a:ext cx="989200" cy="262225"/>
          </a:xfrm>
          <a:prstGeom prst="rect">
            <a:avLst/>
          </a:prstGeom>
          <a:noFill/>
          <a:ln>
            <a:noFill/>
          </a:ln>
        </p:spPr>
      </p:pic>
      <p:sp>
        <p:nvSpPr>
          <p:cNvPr id="584" name="Google Shape;584;p48"/>
          <p:cNvSpPr txBox="1"/>
          <p:nvPr/>
        </p:nvSpPr>
        <p:spPr>
          <a:xfrm>
            <a:off x="299450" y="137800"/>
            <a:ext cx="1828500" cy="572700"/>
          </a:xfrm>
          <a:prstGeom prst="rect">
            <a:avLst/>
          </a:prstGeom>
          <a:noFill/>
          <a:ln>
            <a:noFill/>
          </a:ln>
        </p:spPr>
        <p:txBody>
          <a:bodyPr anchorCtr="0" anchor="ctr" bIns="91425" lIns="91425" spcFirstLastPara="1" rIns="91425" wrap="square" tIns="91425">
            <a:normAutofit/>
          </a:bodyPr>
          <a:lstStyle/>
          <a:p>
            <a:pPr indent="0" lvl="0" marL="0" rtl="0" algn="l">
              <a:spcBef>
                <a:spcPts val="0"/>
              </a:spcBef>
              <a:spcAft>
                <a:spcPts val="0"/>
              </a:spcAft>
              <a:buClr>
                <a:schemeClr val="dk1"/>
              </a:buClr>
              <a:buSzPts val="1400"/>
              <a:buFont typeface="Arial"/>
              <a:buNone/>
            </a:pPr>
            <a:r>
              <a:rPr lang="en">
                <a:solidFill>
                  <a:srgbClr val="761A79"/>
                </a:solidFill>
                <a:latin typeface="Montserrat ExtraBold"/>
                <a:ea typeface="Montserrat ExtraBold"/>
                <a:cs typeface="Montserrat ExtraBold"/>
                <a:sym typeface="Montserrat ExtraBold"/>
              </a:rPr>
              <a:t>SENTIMENT API</a:t>
            </a:r>
            <a:endParaRPr>
              <a:solidFill>
                <a:srgbClr val="761A79"/>
              </a:solidFill>
              <a:latin typeface="Montserrat ExtraBold"/>
              <a:ea typeface="Montserrat ExtraBold"/>
              <a:cs typeface="Montserrat ExtraBold"/>
              <a:sym typeface="Montserrat ExtraBold"/>
            </a:endParaRPr>
          </a:p>
        </p:txBody>
      </p:sp>
      <p:sp>
        <p:nvSpPr>
          <p:cNvPr id="585" name="Google Shape;585;p48"/>
          <p:cNvSpPr txBox="1"/>
          <p:nvPr/>
        </p:nvSpPr>
        <p:spPr>
          <a:xfrm>
            <a:off x="1928100" y="665400"/>
            <a:ext cx="7745400" cy="758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t>SENTIMENT ANALYSIS</a:t>
            </a:r>
            <a:endParaRPr b="1" sz="2000"/>
          </a:p>
        </p:txBody>
      </p:sp>
      <p:sp>
        <p:nvSpPr>
          <p:cNvPr id="586" name="Google Shape;586;p48"/>
          <p:cNvSpPr txBox="1"/>
          <p:nvPr/>
        </p:nvSpPr>
        <p:spPr>
          <a:xfrm>
            <a:off x="2562900" y="1112925"/>
            <a:ext cx="6475800" cy="20754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
              <a:t>Penggunaan fitur ini sama seperti Cleansing API. Namun yang berbeda hanyalah output.</a:t>
            </a:r>
            <a:endParaRPr/>
          </a:p>
          <a:p>
            <a:pPr indent="0" lvl="0" marL="0" rtl="0" algn="just">
              <a:spcBef>
                <a:spcPts val="0"/>
              </a:spcBef>
              <a:spcAft>
                <a:spcPts val="0"/>
              </a:spcAft>
              <a:buNone/>
            </a:pPr>
            <a:r>
              <a:t/>
            </a:r>
            <a:endParaRPr/>
          </a:p>
          <a:p>
            <a:pPr indent="0" lvl="0" marL="0" rtl="0" algn="just">
              <a:spcBef>
                <a:spcPts val="0"/>
              </a:spcBef>
              <a:spcAft>
                <a:spcPts val="0"/>
              </a:spcAft>
              <a:buNone/>
            </a:pPr>
            <a:r>
              <a:rPr lang="en"/>
              <a:t>Pada Sentiment analysis terdapat 7 model yang pengguna dapat pilih, setiap model memiliki tingkat akurasi yang berbeda-beda.</a:t>
            </a:r>
            <a:endParaRPr/>
          </a:p>
          <a:p>
            <a:pPr indent="0" lvl="0" marL="0" rtl="0" algn="just">
              <a:spcBef>
                <a:spcPts val="0"/>
              </a:spcBef>
              <a:spcAft>
                <a:spcPts val="0"/>
              </a:spcAft>
              <a:buNone/>
            </a:pPr>
            <a:r>
              <a:t/>
            </a:r>
            <a:endParaRPr/>
          </a:p>
          <a:p>
            <a:pPr indent="0" lvl="0" marL="0" rtl="0" algn="just">
              <a:spcBef>
                <a:spcPts val="0"/>
              </a:spcBef>
              <a:spcAft>
                <a:spcPts val="0"/>
              </a:spcAft>
              <a:buNone/>
            </a:pPr>
            <a:r>
              <a:rPr lang="en"/>
              <a:t>Untuk penggunaan fitur ini, pengguna hanya perlu menginput text / kalimat apapun ke dalam kolum sentence, setelah itu API akan melakukan analisis apakah kalimat tersebut </a:t>
            </a:r>
            <a:r>
              <a:rPr b="1" lang="en"/>
              <a:t>negative</a:t>
            </a:r>
            <a:r>
              <a:rPr lang="en"/>
              <a:t> atau </a:t>
            </a:r>
            <a:r>
              <a:rPr b="1" lang="en"/>
              <a:t>positive.</a:t>
            </a:r>
            <a:endParaRPr/>
          </a:p>
        </p:txBody>
      </p:sp>
      <p:pic>
        <p:nvPicPr>
          <p:cNvPr id="587" name="Google Shape;587;p48"/>
          <p:cNvPicPr preferRelativeResize="0"/>
          <p:nvPr/>
        </p:nvPicPr>
        <p:blipFill>
          <a:blip r:embed="rId5">
            <a:alphaModFix/>
          </a:blip>
          <a:stretch>
            <a:fillRect/>
          </a:stretch>
        </p:blipFill>
        <p:spPr>
          <a:xfrm>
            <a:off x="299450" y="802687"/>
            <a:ext cx="2154625" cy="2385700"/>
          </a:xfrm>
          <a:prstGeom prst="rect">
            <a:avLst/>
          </a:prstGeom>
          <a:noFill/>
          <a:ln cap="flat" cmpd="sng" w="9525">
            <a:solidFill>
              <a:schemeClr val="dk1"/>
            </a:solidFill>
            <a:prstDash val="solid"/>
            <a:round/>
            <a:headEnd len="sm" w="sm" type="none"/>
            <a:tailEnd len="sm" w="sm" type="none"/>
          </a:ln>
        </p:spPr>
      </p:pic>
      <p:sp>
        <p:nvSpPr>
          <p:cNvPr id="588" name="Google Shape;588;p48"/>
          <p:cNvSpPr txBox="1"/>
          <p:nvPr/>
        </p:nvSpPr>
        <p:spPr>
          <a:xfrm>
            <a:off x="299450" y="3415900"/>
            <a:ext cx="5287800" cy="16524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
              <a:t>Hasil dari analysis akan muncul pada bagian response di bawah.</a:t>
            </a:r>
            <a:endParaRPr/>
          </a:p>
          <a:p>
            <a:pPr indent="0" lvl="0" marL="0" rtl="0" algn="just">
              <a:spcBef>
                <a:spcPts val="0"/>
              </a:spcBef>
              <a:spcAft>
                <a:spcPts val="0"/>
              </a:spcAft>
              <a:buNone/>
            </a:pPr>
            <a:r>
              <a:t/>
            </a:r>
            <a:endParaRPr/>
          </a:p>
          <a:p>
            <a:pPr indent="0" lvl="0" marL="0" rtl="0" algn="just">
              <a:spcBef>
                <a:spcPts val="0"/>
              </a:spcBef>
              <a:spcAft>
                <a:spcPts val="0"/>
              </a:spcAft>
              <a:buNone/>
            </a:pPr>
            <a:r>
              <a:rPr lang="en"/>
              <a:t>Contoh sederhana dari penggunaan service API Sentiment Analysis seperti gambar di sebelah kanan.</a:t>
            </a:r>
            <a:endParaRPr/>
          </a:p>
        </p:txBody>
      </p:sp>
      <p:pic>
        <p:nvPicPr>
          <p:cNvPr id="589" name="Google Shape;589;p48"/>
          <p:cNvPicPr preferRelativeResize="0"/>
          <p:nvPr/>
        </p:nvPicPr>
        <p:blipFill>
          <a:blip r:embed="rId6">
            <a:alphaModFix/>
          </a:blip>
          <a:stretch>
            <a:fillRect/>
          </a:stretch>
        </p:blipFill>
        <p:spPr>
          <a:xfrm>
            <a:off x="6122125" y="3333175"/>
            <a:ext cx="2457450" cy="1552575"/>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93" name="Shape 593"/>
        <p:cNvGrpSpPr/>
        <p:nvPr/>
      </p:nvGrpSpPr>
      <p:grpSpPr>
        <a:xfrm>
          <a:off x="0" y="0"/>
          <a:ext cx="0" cy="0"/>
          <a:chOff x="0" y="0"/>
          <a:chExt cx="0" cy="0"/>
        </a:xfrm>
      </p:grpSpPr>
      <p:pic>
        <p:nvPicPr>
          <p:cNvPr id="594" name="Google Shape;594;p49"/>
          <p:cNvPicPr preferRelativeResize="0"/>
          <p:nvPr/>
        </p:nvPicPr>
        <p:blipFill rotWithShape="1">
          <a:blip r:embed="rId3">
            <a:alphaModFix/>
          </a:blip>
          <a:srcRect b="0" l="0" r="0" t="0"/>
          <a:stretch/>
        </p:blipFill>
        <p:spPr>
          <a:xfrm>
            <a:off x="6773925" y="152400"/>
            <a:ext cx="2370067" cy="4838700"/>
          </a:xfrm>
          <a:prstGeom prst="rect">
            <a:avLst/>
          </a:prstGeom>
          <a:noFill/>
          <a:ln>
            <a:noFill/>
          </a:ln>
        </p:spPr>
      </p:pic>
      <p:cxnSp>
        <p:nvCxnSpPr>
          <p:cNvPr id="595" name="Google Shape;595;p49"/>
          <p:cNvCxnSpPr/>
          <p:nvPr/>
        </p:nvCxnSpPr>
        <p:spPr>
          <a:xfrm rot="10800000">
            <a:off x="2037775" y="421150"/>
            <a:ext cx="5486700" cy="6000"/>
          </a:xfrm>
          <a:prstGeom prst="straightConnector1">
            <a:avLst/>
          </a:prstGeom>
          <a:noFill/>
          <a:ln cap="flat" cmpd="sng" w="19050">
            <a:solidFill>
              <a:srgbClr val="761A79"/>
            </a:solidFill>
            <a:prstDash val="solid"/>
            <a:round/>
            <a:headEnd len="sm" w="sm" type="none"/>
            <a:tailEnd len="sm" w="sm" type="none"/>
          </a:ln>
        </p:spPr>
      </p:cxnSp>
      <p:pic>
        <p:nvPicPr>
          <p:cNvPr id="596" name="Google Shape;596;p49"/>
          <p:cNvPicPr preferRelativeResize="0"/>
          <p:nvPr/>
        </p:nvPicPr>
        <p:blipFill rotWithShape="1">
          <a:blip r:embed="rId4">
            <a:alphaModFix/>
          </a:blip>
          <a:srcRect b="0" l="0" r="0" t="0"/>
          <a:stretch/>
        </p:blipFill>
        <p:spPr>
          <a:xfrm>
            <a:off x="7694225" y="295988"/>
            <a:ext cx="989200" cy="262225"/>
          </a:xfrm>
          <a:prstGeom prst="rect">
            <a:avLst/>
          </a:prstGeom>
          <a:noFill/>
          <a:ln>
            <a:noFill/>
          </a:ln>
        </p:spPr>
      </p:pic>
      <p:sp>
        <p:nvSpPr>
          <p:cNvPr id="597" name="Google Shape;597;p49"/>
          <p:cNvSpPr txBox="1"/>
          <p:nvPr/>
        </p:nvSpPr>
        <p:spPr>
          <a:xfrm>
            <a:off x="299450" y="137800"/>
            <a:ext cx="1828500" cy="572700"/>
          </a:xfrm>
          <a:prstGeom prst="rect">
            <a:avLst/>
          </a:prstGeom>
          <a:noFill/>
          <a:ln>
            <a:noFill/>
          </a:ln>
        </p:spPr>
        <p:txBody>
          <a:bodyPr anchorCtr="0" anchor="ctr" bIns="91425" lIns="91425" spcFirstLastPara="1" rIns="91425" wrap="square" tIns="91425">
            <a:normAutofit/>
          </a:bodyPr>
          <a:lstStyle/>
          <a:p>
            <a:pPr indent="0" lvl="0" marL="0" rtl="0" algn="l">
              <a:spcBef>
                <a:spcPts val="0"/>
              </a:spcBef>
              <a:spcAft>
                <a:spcPts val="0"/>
              </a:spcAft>
              <a:buClr>
                <a:schemeClr val="dk1"/>
              </a:buClr>
              <a:buSzPts val="1400"/>
              <a:buFont typeface="Arial"/>
              <a:buNone/>
            </a:pPr>
            <a:r>
              <a:rPr lang="en">
                <a:solidFill>
                  <a:srgbClr val="761A79"/>
                </a:solidFill>
                <a:latin typeface="Montserrat ExtraBold"/>
                <a:ea typeface="Montserrat ExtraBold"/>
                <a:cs typeface="Montserrat ExtraBold"/>
                <a:sym typeface="Montserrat ExtraBold"/>
              </a:rPr>
              <a:t>DATABASE API</a:t>
            </a:r>
            <a:endParaRPr>
              <a:solidFill>
                <a:srgbClr val="761A79"/>
              </a:solidFill>
              <a:latin typeface="Montserrat ExtraBold"/>
              <a:ea typeface="Montserrat ExtraBold"/>
              <a:cs typeface="Montserrat ExtraBold"/>
              <a:sym typeface="Montserrat ExtraBold"/>
            </a:endParaRPr>
          </a:p>
        </p:txBody>
      </p:sp>
      <p:sp>
        <p:nvSpPr>
          <p:cNvPr id="598" name="Google Shape;598;p49"/>
          <p:cNvSpPr txBox="1"/>
          <p:nvPr/>
        </p:nvSpPr>
        <p:spPr>
          <a:xfrm>
            <a:off x="563975" y="736925"/>
            <a:ext cx="5827800" cy="6543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
              <a:t>Database API terdapat 2 fitur, masing-masing fitur memiliki tujuan yang sama, namun output yang dihasilkan dalam bentuk yang berbeda.</a:t>
            </a:r>
            <a:endParaRPr/>
          </a:p>
        </p:txBody>
      </p:sp>
      <p:pic>
        <p:nvPicPr>
          <p:cNvPr id="599" name="Google Shape;599;p49"/>
          <p:cNvPicPr preferRelativeResize="0"/>
          <p:nvPr/>
        </p:nvPicPr>
        <p:blipFill>
          <a:blip r:embed="rId5">
            <a:alphaModFix/>
          </a:blip>
          <a:stretch>
            <a:fillRect/>
          </a:stretch>
        </p:blipFill>
        <p:spPr>
          <a:xfrm>
            <a:off x="368452" y="1635577"/>
            <a:ext cx="5639775" cy="1872350"/>
          </a:xfrm>
          <a:prstGeom prst="rect">
            <a:avLst/>
          </a:prstGeom>
          <a:noFill/>
          <a:ln cap="flat" cmpd="sng" w="9525">
            <a:solidFill>
              <a:schemeClr val="dk1"/>
            </a:solidFill>
            <a:prstDash val="solid"/>
            <a:round/>
            <a:headEnd len="sm" w="sm" type="none"/>
            <a:tailEnd len="sm" w="sm" type="none"/>
          </a:ln>
        </p:spPr>
      </p:pic>
      <p:sp>
        <p:nvSpPr>
          <p:cNvPr id="600" name="Google Shape;600;p49"/>
          <p:cNvSpPr txBox="1"/>
          <p:nvPr/>
        </p:nvSpPr>
        <p:spPr>
          <a:xfrm>
            <a:off x="6098500" y="1353625"/>
            <a:ext cx="2917800" cy="25857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
              <a:t>Secara garis besar, fitur dari API tersebut menghasilkan output sebagai berikut;</a:t>
            </a:r>
            <a:endParaRPr/>
          </a:p>
          <a:p>
            <a:pPr indent="0" lvl="0" marL="0" rtl="0" algn="just">
              <a:spcBef>
                <a:spcPts val="0"/>
              </a:spcBef>
              <a:spcAft>
                <a:spcPts val="0"/>
              </a:spcAft>
              <a:buNone/>
            </a:pPr>
            <a:r>
              <a:t/>
            </a:r>
            <a:endParaRPr/>
          </a:p>
          <a:p>
            <a:pPr indent="-317500" lvl="0" marL="457200" rtl="0" algn="just">
              <a:spcBef>
                <a:spcPts val="0"/>
              </a:spcBef>
              <a:spcAft>
                <a:spcPts val="0"/>
              </a:spcAft>
              <a:buSzPts val="1400"/>
              <a:buAutoNum type="arabicPeriod"/>
            </a:pPr>
            <a:r>
              <a:rPr b="1" lang="en"/>
              <a:t>Get Data</a:t>
            </a:r>
            <a:r>
              <a:rPr lang="en"/>
              <a:t>: </a:t>
            </a:r>
            <a:endParaRPr/>
          </a:p>
          <a:p>
            <a:pPr indent="0" lvl="0" marL="0" rtl="0" algn="just">
              <a:spcBef>
                <a:spcPts val="0"/>
              </a:spcBef>
              <a:spcAft>
                <a:spcPts val="0"/>
              </a:spcAft>
              <a:buNone/>
            </a:pPr>
            <a:r>
              <a:rPr lang="en"/>
              <a:t>Memunculkan database secara keseluruhan</a:t>
            </a:r>
            <a:endParaRPr/>
          </a:p>
          <a:p>
            <a:pPr indent="0" lvl="0" marL="0" rtl="0" algn="just">
              <a:spcBef>
                <a:spcPts val="0"/>
              </a:spcBef>
              <a:spcAft>
                <a:spcPts val="0"/>
              </a:spcAft>
              <a:buNone/>
            </a:pPr>
            <a:r>
              <a:t/>
            </a:r>
            <a:endParaRPr/>
          </a:p>
          <a:p>
            <a:pPr indent="-317500" lvl="0" marL="457200" rtl="0" algn="just">
              <a:spcBef>
                <a:spcPts val="0"/>
              </a:spcBef>
              <a:spcAft>
                <a:spcPts val="0"/>
              </a:spcAft>
              <a:buSzPts val="1400"/>
              <a:buAutoNum type="arabicPeriod"/>
            </a:pPr>
            <a:r>
              <a:rPr b="1" lang="en"/>
              <a:t>Get Sentiment</a:t>
            </a:r>
            <a:r>
              <a:rPr lang="en"/>
              <a:t>:</a:t>
            </a:r>
            <a:endParaRPr/>
          </a:p>
          <a:p>
            <a:pPr indent="0" lvl="0" marL="0" rtl="0" algn="just">
              <a:spcBef>
                <a:spcPts val="0"/>
              </a:spcBef>
              <a:spcAft>
                <a:spcPts val="0"/>
              </a:spcAft>
              <a:buNone/>
            </a:pPr>
            <a:r>
              <a:rPr lang="en"/>
              <a:t>Memunculkan database dengan filterisasi </a:t>
            </a:r>
            <a:r>
              <a:rPr b="1" lang="en"/>
              <a:t>Sentiment</a:t>
            </a:r>
            <a:endParaRPr/>
          </a:p>
        </p:txBody>
      </p:sp>
      <p:sp>
        <p:nvSpPr>
          <p:cNvPr id="601" name="Google Shape;601;p49"/>
          <p:cNvSpPr txBox="1"/>
          <p:nvPr/>
        </p:nvSpPr>
        <p:spPr>
          <a:xfrm>
            <a:off x="563988" y="3939325"/>
            <a:ext cx="5827800" cy="9531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
              <a:t>Untuk penjelasan lebih detail terkait masing-masing fitur pada Database API, ada di slide selanjutnya.</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605" name="Shape 605"/>
        <p:cNvGrpSpPr/>
        <p:nvPr/>
      </p:nvGrpSpPr>
      <p:grpSpPr>
        <a:xfrm>
          <a:off x="0" y="0"/>
          <a:ext cx="0" cy="0"/>
          <a:chOff x="0" y="0"/>
          <a:chExt cx="0" cy="0"/>
        </a:xfrm>
      </p:grpSpPr>
      <p:pic>
        <p:nvPicPr>
          <p:cNvPr id="606" name="Google Shape;606;p50"/>
          <p:cNvPicPr preferRelativeResize="0"/>
          <p:nvPr/>
        </p:nvPicPr>
        <p:blipFill rotWithShape="1">
          <a:blip r:embed="rId3">
            <a:alphaModFix/>
          </a:blip>
          <a:srcRect b="0" l="0" r="0" t="0"/>
          <a:stretch/>
        </p:blipFill>
        <p:spPr>
          <a:xfrm>
            <a:off x="6773925" y="152400"/>
            <a:ext cx="2370067" cy="4838700"/>
          </a:xfrm>
          <a:prstGeom prst="rect">
            <a:avLst/>
          </a:prstGeom>
          <a:noFill/>
          <a:ln>
            <a:noFill/>
          </a:ln>
        </p:spPr>
      </p:pic>
      <p:cxnSp>
        <p:nvCxnSpPr>
          <p:cNvPr id="607" name="Google Shape;607;p50"/>
          <p:cNvCxnSpPr/>
          <p:nvPr/>
        </p:nvCxnSpPr>
        <p:spPr>
          <a:xfrm rot="10800000">
            <a:off x="2037775" y="421150"/>
            <a:ext cx="5486700" cy="6000"/>
          </a:xfrm>
          <a:prstGeom prst="straightConnector1">
            <a:avLst/>
          </a:prstGeom>
          <a:noFill/>
          <a:ln cap="flat" cmpd="sng" w="19050">
            <a:solidFill>
              <a:srgbClr val="761A79"/>
            </a:solidFill>
            <a:prstDash val="solid"/>
            <a:round/>
            <a:headEnd len="sm" w="sm" type="none"/>
            <a:tailEnd len="sm" w="sm" type="none"/>
          </a:ln>
        </p:spPr>
      </p:cxnSp>
      <p:pic>
        <p:nvPicPr>
          <p:cNvPr id="608" name="Google Shape;608;p50"/>
          <p:cNvPicPr preferRelativeResize="0"/>
          <p:nvPr/>
        </p:nvPicPr>
        <p:blipFill rotWithShape="1">
          <a:blip r:embed="rId4">
            <a:alphaModFix/>
          </a:blip>
          <a:srcRect b="0" l="0" r="0" t="0"/>
          <a:stretch/>
        </p:blipFill>
        <p:spPr>
          <a:xfrm>
            <a:off x="7694225" y="295988"/>
            <a:ext cx="989200" cy="262225"/>
          </a:xfrm>
          <a:prstGeom prst="rect">
            <a:avLst/>
          </a:prstGeom>
          <a:noFill/>
          <a:ln>
            <a:noFill/>
          </a:ln>
        </p:spPr>
      </p:pic>
      <p:sp>
        <p:nvSpPr>
          <p:cNvPr id="609" name="Google Shape;609;p50"/>
          <p:cNvSpPr txBox="1"/>
          <p:nvPr/>
        </p:nvSpPr>
        <p:spPr>
          <a:xfrm>
            <a:off x="299450" y="137800"/>
            <a:ext cx="1828500" cy="572700"/>
          </a:xfrm>
          <a:prstGeom prst="rect">
            <a:avLst/>
          </a:prstGeom>
          <a:noFill/>
          <a:ln>
            <a:noFill/>
          </a:ln>
        </p:spPr>
        <p:txBody>
          <a:bodyPr anchorCtr="0" anchor="ctr" bIns="91425" lIns="91425" spcFirstLastPara="1" rIns="91425" wrap="square" tIns="91425">
            <a:normAutofit lnSpcReduction="10000"/>
          </a:bodyPr>
          <a:lstStyle/>
          <a:p>
            <a:pPr indent="0" lvl="0" marL="0" rtl="0" algn="l">
              <a:spcBef>
                <a:spcPts val="0"/>
              </a:spcBef>
              <a:spcAft>
                <a:spcPts val="0"/>
              </a:spcAft>
              <a:buClr>
                <a:schemeClr val="dk1"/>
              </a:buClr>
              <a:buSzPts val="1400"/>
              <a:buFont typeface="Arial"/>
              <a:buNone/>
            </a:pPr>
            <a:r>
              <a:rPr lang="en">
                <a:solidFill>
                  <a:srgbClr val="761A79"/>
                </a:solidFill>
                <a:latin typeface="Montserrat ExtraBold"/>
                <a:ea typeface="Montserrat ExtraBold"/>
                <a:cs typeface="Montserrat ExtraBold"/>
                <a:sym typeface="Montserrat ExtraBold"/>
              </a:rPr>
              <a:t>DATABASE</a:t>
            </a:r>
            <a:r>
              <a:rPr lang="en">
                <a:solidFill>
                  <a:srgbClr val="761A79"/>
                </a:solidFill>
                <a:latin typeface="Montserrat ExtraBold"/>
                <a:ea typeface="Montserrat ExtraBold"/>
                <a:cs typeface="Montserrat ExtraBold"/>
                <a:sym typeface="Montserrat ExtraBold"/>
              </a:rPr>
              <a:t> API: GET DATA</a:t>
            </a:r>
            <a:endParaRPr>
              <a:solidFill>
                <a:srgbClr val="761A79"/>
              </a:solidFill>
              <a:latin typeface="Montserrat ExtraBold"/>
              <a:ea typeface="Montserrat ExtraBold"/>
              <a:cs typeface="Montserrat ExtraBold"/>
              <a:sym typeface="Montserrat ExtraBold"/>
            </a:endParaRPr>
          </a:p>
        </p:txBody>
      </p:sp>
      <p:pic>
        <p:nvPicPr>
          <p:cNvPr id="610" name="Google Shape;610;p50"/>
          <p:cNvPicPr preferRelativeResize="0"/>
          <p:nvPr/>
        </p:nvPicPr>
        <p:blipFill>
          <a:blip r:embed="rId5">
            <a:alphaModFix/>
          </a:blip>
          <a:stretch>
            <a:fillRect/>
          </a:stretch>
        </p:blipFill>
        <p:spPr>
          <a:xfrm>
            <a:off x="1216100" y="1880500"/>
            <a:ext cx="5851699" cy="3048024"/>
          </a:xfrm>
          <a:prstGeom prst="rect">
            <a:avLst/>
          </a:prstGeom>
          <a:noFill/>
          <a:ln cap="flat" cmpd="sng" w="9525">
            <a:solidFill>
              <a:schemeClr val="dk1"/>
            </a:solidFill>
            <a:prstDash val="solid"/>
            <a:round/>
            <a:headEnd len="sm" w="sm" type="none"/>
            <a:tailEnd len="sm" w="sm" type="none"/>
          </a:ln>
        </p:spPr>
      </p:pic>
      <p:sp>
        <p:nvSpPr>
          <p:cNvPr id="611" name="Google Shape;611;p50"/>
          <p:cNvSpPr txBox="1"/>
          <p:nvPr/>
        </p:nvSpPr>
        <p:spPr>
          <a:xfrm>
            <a:off x="299450" y="670363"/>
            <a:ext cx="6867000" cy="9669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
              <a:t>Pada </a:t>
            </a:r>
            <a:r>
              <a:rPr b="1" lang="en"/>
              <a:t>Database API</a:t>
            </a:r>
            <a:r>
              <a:rPr lang="en"/>
              <a:t>, pengguna dapat memunculkan database yang telah diinput / collect dari data yang telah diolah melalui </a:t>
            </a:r>
            <a:r>
              <a:rPr b="1" lang="en"/>
              <a:t>API: Sentiment Upload</a:t>
            </a:r>
            <a:r>
              <a:rPr lang="en"/>
              <a:t>.</a:t>
            </a:r>
            <a:endParaRPr/>
          </a:p>
          <a:p>
            <a:pPr indent="0" lvl="0" marL="0" rtl="0" algn="just">
              <a:spcBef>
                <a:spcPts val="0"/>
              </a:spcBef>
              <a:spcAft>
                <a:spcPts val="0"/>
              </a:spcAft>
              <a:buNone/>
            </a:pPr>
            <a:r>
              <a:t/>
            </a:r>
            <a:endParaRPr/>
          </a:p>
          <a:p>
            <a:pPr indent="0" lvl="0" marL="0" rtl="0" algn="just">
              <a:spcBef>
                <a:spcPts val="0"/>
              </a:spcBef>
              <a:spcAft>
                <a:spcPts val="0"/>
              </a:spcAft>
              <a:buNone/>
            </a:pPr>
            <a:r>
              <a:rPr lang="en"/>
              <a:t>Penggunaan Database API hanya perlu menekan tombol execute, dan dia akan memunculkan database secara keseluruhan.</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615" name="Shape 615"/>
        <p:cNvGrpSpPr/>
        <p:nvPr/>
      </p:nvGrpSpPr>
      <p:grpSpPr>
        <a:xfrm>
          <a:off x="0" y="0"/>
          <a:ext cx="0" cy="0"/>
          <a:chOff x="0" y="0"/>
          <a:chExt cx="0" cy="0"/>
        </a:xfrm>
      </p:grpSpPr>
      <p:pic>
        <p:nvPicPr>
          <p:cNvPr id="616" name="Google Shape;616;p51"/>
          <p:cNvPicPr preferRelativeResize="0"/>
          <p:nvPr/>
        </p:nvPicPr>
        <p:blipFill rotWithShape="1">
          <a:blip r:embed="rId3">
            <a:alphaModFix/>
          </a:blip>
          <a:srcRect b="0" l="0" r="0" t="0"/>
          <a:stretch/>
        </p:blipFill>
        <p:spPr>
          <a:xfrm>
            <a:off x="6773925" y="152400"/>
            <a:ext cx="2370067" cy="4838700"/>
          </a:xfrm>
          <a:prstGeom prst="rect">
            <a:avLst/>
          </a:prstGeom>
          <a:noFill/>
          <a:ln>
            <a:noFill/>
          </a:ln>
        </p:spPr>
      </p:pic>
      <p:cxnSp>
        <p:nvCxnSpPr>
          <p:cNvPr id="617" name="Google Shape;617;p51"/>
          <p:cNvCxnSpPr/>
          <p:nvPr/>
        </p:nvCxnSpPr>
        <p:spPr>
          <a:xfrm rot="10800000">
            <a:off x="2037775" y="421150"/>
            <a:ext cx="5486700" cy="6000"/>
          </a:xfrm>
          <a:prstGeom prst="straightConnector1">
            <a:avLst/>
          </a:prstGeom>
          <a:noFill/>
          <a:ln cap="flat" cmpd="sng" w="19050">
            <a:solidFill>
              <a:srgbClr val="761A79"/>
            </a:solidFill>
            <a:prstDash val="solid"/>
            <a:round/>
            <a:headEnd len="sm" w="sm" type="none"/>
            <a:tailEnd len="sm" w="sm" type="none"/>
          </a:ln>
        </p:spPr>
      </p:cxnSp>
      <p:pic>
        <p:nvPicPr>
          <p:cNvPr id="618" name="Google Shape;618;p51"/>
          <p:cNvPicPr preferRelativeResize="0"/>
          <p:nvPr/>
        </p:nvPicPr>
        <p:blipFill rotWithShape="1">
          <a:blip r:embed="rId4">
            <a:alphaModFix/>
          </a:blip>
          <a:srcRect b="0" l="0" r="0" t="0"/>
          <a:stretch/>
        </p:blipFill>
        <p:spPr>
          <a:xfrm>
            <a:off x="7694225" y="295988"/>
            <a:ext cx="989200" cy="262225"/>
          </a:xfrm>
          <a:prstGeom prst="rect">
            <a:avLst/>
          </a:prstGeom>
          <a:noFill/>
          <a:ln>
            <a:noFill/>
          </a:ln>
        </p:spPr>
      </p:pic>
      <p:sp>
        <p:nvSpPr>
          <p:cNvPr id="619" name="Google Shape;619;p51"/>
          <p:cNvSpPr txBox="1"/>
          <p:nvPr/>
        </p:nvSpPr>
        <p:spPr>
          <a:xfrm>
            <a:off x="299450" y="137800"/>
            <a:ext cx="1828500" cy="572700"/>
          </a:xfrm>
          <a:prstGeom prst="rect">
            <a:avLst/>
          </a:prstGeom>
          <a:noFill/>
          <a:ln>
            <a:noFill/>
          </a:ln>
        </p:spPr>
        <p:txBody>
          <a:bodyPr anchorCtr="0" anchor="ctr" bIns="91425" lIns="91425" spcFirstLastPara="1" rIns="91425" wrap="square" tIns="91425">
            <a:normAutofit lnSpcReduction="10000"/>
          </a:bodyPr>
          <a:lstStyle/>
          <a:p>
            <a:pPr indent="0" lvl="0" marL="0" rtl="0" algn="l">
              <a:spcBef>
                <a:spcPts val="0"/>
              </a:spcBef>
              <a:spcAft>
                <a:spcPts val="0"/>
              </a:spcAft>
              <a:buClr>
                <a:schemeClr val="dk1"/>
              </a:buClr>
              <a:buSzPts val="1400"/>
              <a:buFont typeface="Arial"/>
              <a:buNone/>
            </a:pPr>
            <a:r>
              <a:rPr lang="en">
                <a:solidFill>
                  <a:srgbClr val="761A79"/>
                </a:solidFill>
                <a:latin typeface="Montserrat ExtraBold"/>
                <a:ea typeface="Montserrat ExtraBold"/>
                <a:cs typeface="Montserrat ExtraBold"/>
                <a:sym typeface="Montserrat ExtraBold"/>
              </a:rPr>
              <a:t>DATABASE API:</a:t>
            </a:r>
            <a:endParaRPr>
              <a:solidFill>
                <a:srgbClr val="761A79"/>
              </a:solidFill>
              <a:latin typeface="Montserrat ExtraBold"/>
              <a:ea typeface="Montserrat ExtraBold"/>
              <a:cs typeface="Montserrat ExtraBold"/>
              <a:sym typeface="Montserrat ExtraBold"/>
            </a:endParaRPr>
          </a:p>
          <a:p>
            <a:pPr indent="0" lvl="0" marL="0" rtl="0" algn="l">
              <a:spcBef>
                <a:spcPts val="0"/>
              </a:spcBef>
              <a:spcAft>
                <a:spcPts val="0"/>
              </a:spcAft>
              <a:buClr>
                <a:schemeClr val="dk1"/>
              </a:buClr>
              <a:buSzPts val="1400"/>
              <a:buFont typeface="Arial"/>
              <a:buNone/>
            </a:pPr>
            <a:r>
              <a:rPr lang="en">
                <a:solidFill>
                  <a:srgbClr val="761A79"/>
                </a:solidFill>
                <a:latin typeface="Montserrat ExtraBold"/>
                <a:ea typeface="Montserrat ExtraBold"/>
                <a:cs typeface="Montserrat ExtraBold"/>
                <a:sym typeface="Montserrat ExtraBold"/>
              </a:rPr>
              <a:t>GET SENTIMENT</a:t>
            </a:r>
            <a:endParaRPr>
              <a:solidFill>
                <a:srgbClr val="761A79"/>
              </a:solidFill>
              <a:latin typeface="Montserrat ExtraBold"/>
              <a:ea typeface="Montserrat ExtraBold"/>
              <a:cs typeface="Montserrat ExtraBold"/>
              <a:sym typeface="Montserrat ExtraBold"/>
            </a:endParaRPr>
          </a:p>
        </p:txBody>
      </p:sp>
      <p:pic>
        <p:nvPicPr>
          <p:cNvPr id="620" name="Google Shape;620;p51"/>
          <p:cNvPicPr preferRelativeResize="0"/>
          <p:nvPr/>
        </p:nvPicPr>
        <p:blipFill>
          <a:blip r:embed="rId5">
            <a:alphaModFix/>
          </a:blip>
          <a:stretch>
            <a:fillRect/>
          </a:stretch>
        </p:blipFill>
        <p:spPr>
          <a:xfrm>
            <a:off x="1323425" y="846050"/>
            <a:ext cx="4678625" cy="2447400"/>
          </a:xfrm>
          <a:prstGeom prst="rect">
            <a:avLst/>
          </a:prstGeom>
          <a:noFill/>
          <a:ln cap="flat" cmpd="sng" w="9525">
            <a:solidFill>
              <a:schemeClr val="dk1"/>
            </a:solidFill>
            <a:prstDash val="solid"/>
            <a:round/>
            <a:headEnd len="sm" w="sm" type="none"/>
            <a:tailEnd len="sm" w="sm" type="none"/>
          </a:ln>
        </p:spPr>
      </p:pic>
      <p:sp>
        <p:nvSpPr>
          <p:cNvPr id="621" name="Google Shape;621;p51"/>
          <p:cNvSpPr txBox="1"/>
          <p:nvPr/>
        </p:nvSpPr>
        <p:spPr>
          <a:xfrm>
            <a:off x="601575" y="3429000"/>
            <a:ext cx="6745200" cy="13911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
              <a:t>Pada </a:t>
            </a:r>
            <a:r>
              <a:rPr b="1" lang="en"/>
              <a:t>Get Sentiment</a:t>
            </a:r>
            <a:r>
              <a:rPr lang="en"/>
              <a:t>, kita dapat melakukan filterisasi / sorting data dengan memilih Sentiment (</a:t>
            </a:r>
            <a:r>
              <a:rPr b="1" lang="en"/>
              <a:t>Positive, Negative, Neutral).</a:t>
            </a:r>
            <a:endParaRPr b="1"/>
          </a:p>
          <a:p>
            <a:pPr indent="0" lvl="0" marL="0" rtl="0" algn="just">
              <a:spcBef>
                <a:spcPts val="0"/>
              </a:spcBef>
              <a:spcAft>
                <a:spcPts val="0"/>
              </a:spcAft>
              <a:buNone/>
            </a:pPr>
            <a:r>
              <a:t/>
            </a:r>
            <a:endParaRPr b="1"/>
          </a:p>
          <a:p>
            <a:pPr indent="0" lvl="0" marL="0" rtl="0" algn="just">
              <a:spcBef>
                <a:spcPts val="0"/>
              </a:spcBef>
              <a:spcAft>
                <a:spcPts val="0"/>
              </a:spcAft>
              <a:buNone/>
            </a:pPr>
            <a:r>
              <a:rPr lang="en"/>
              <a:t>Data ini didapatkan dari hasil fitur / service </a:t>
            </a:r>
            <a:r>
              <a:rPr b="1" lang="en"/>
              <a:t>Sentiment Upload</a:t>
            </a:r>
            <a:r>
              <a:rPr lang="en"/>
              <a:t>. Sentiment yang dipilih akan memunculkan database berdasarkan pemilihan sentiment.</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5" name="Shape 625"/>
        <p:cNvGrpSpPr/>
        <p:nvPr/>
      </p:nvGrpSpPr>
      <p:grpSpPr>
        <a:xfrm>
          <a:off x="0" y="0"/>
          <a:ext cx="0" cy="0"/>
          <a:chOff x="0" y="0"/>
          <a:chExt cx="0" cy="0"/>
        </a:xfrm>
      </p:grpSpPr>
      <p:sp>
        <p:nvSpPr>
          <p:cNvPr id="626" name="Google Shape;626;p52"/>
          <p:cNvSpPr txBox="1"/>
          <p:nvPr/>
        </p:nvSpPr>
        <p:spPr>
          <a:xfrm>
            <a:off x="728700" y="1022550"/>
            <a:ext cx="7686600" cy="30984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1000"/>
              </a:spcBef>
              <a:spcAft>
                <a:spcPts val="0"/>
              </a:spcAft>
              <a:buClr>
                <a:srgbClr val="000000"/>
              </a:buClr>
              <a:buSzPts val="1050"/>
              <a:buFont typeface="Arial"/>
              <a:buNone/>
            </a:pPr>
            <a:r>
              <a:rPr b="1" lang="en" sz="2150">
                <a:solidFill>
                  <a:schemeClr val="lt1"/>
                </a:solidFill>
                <a:latin typeface="Montserrat"/>
                <a:ea typeface="Montserrat"/>
                <a:cs typeface="Montserrat"/>
                <a:sym typeface="Montserrat"/>
              </a:rPr>
              <a:t>METODOLOGI DAN PENJELASAN</a:t>
            </a:r>
            <a:endParaRPr b="1" sz="2150">
              <a:solidFill>
                <a:schemeClr val="lt1"/>
              </a:solidFill>
              <a:latin typeface="Montserrat"/>
              <a:ea typeface="Montserrat"/>
              <a:cs typeface="Montserrat"/>
              <a:sym typeface="Montserrat"/>
            </a:endParaRPr>
          </a:p>
          <a:p>
            <a:pPr indent="0" lvl="0" marL="0" marR="0" rtl="0" algn="ctr">
              <a:lnSpc>
                <a:spcPct val="115000"/>
              </a:lnSpc>
              <a:spcBef>
                <a:spcPts val="1000"/>
              </a:spcBef>
              <a:spcAft>
                <a:spcPts val="1000"/>
              </a:spcAft>
              <a:buClr>
                <a:srgbClr val="000000"/>
              </a:buClr>
              <a:buSzPts val="1050"/>
              <a:buFont typeface="Arial"/>
              <a:buNone/>
            </a:pPr>
            <a:r>
              <a:rPr b="1" lang="en" sz="2150">
                <a:solidFill>
                  <a:schemeClr val="lt1"/>
                </a:solidFill>
                <a:latin typeface="Montserrat"/>
                <a:ea typeface="Montserrat"/>
                <a:cs typeface="Montserrat"/>
                <a:sym typeface="Montserrat"/>
              </a:rPr>
              <a:t>(MODELLING)</a:t>
            </a:r>
            <a:endParaRPr b="1" sz="2150">
              <a:solidFill>
                <a:schemeClr val="lt1"/>
              </a:solidFill>
              <a:latin typeface="Montserrat"/>
              <a:ea typeface="Montserrat"/>
              <a:cs typeface="Montserrat"/>
              <a:sym typeface="Montserrat"/>
            </a:endParaRPr>
          </a:p>
        </p:txBody>
      </p:sp>
      <p:cxnSp>
        <p:nvCxnSpPr>
          <p:cNvPr id="627" name="Google Shape;627;p52"/>
          <p:cNvCxnSpPr/>
          <p:nvPr/>
        </p:nvCxnSpPr>
        <p:spPr>
          <a:xfrm rot="10800000">
            <a:off x="2128200" y="4521625"/>
            <a:ext cx="4890900" cy="6000"/>
          </a:xfrm>
          <a:prstGeom prst="straightConnector1">
            <a:avLst/>
          </a:prstGeom>
          <a:noFill/>
          <a:ln cap="flat" cmpd="sng" w="9525">
            <a:solidFill>
              <a:srgbClr val="D1D5DB"/>
            </a:solidFill>
            <a:prstDash val="solid"/>
            <a:round/>
            <a:headEnd len="sm" w="sm" type="none"/>
            <a:tailEnd len="sm" w="sm" type="none"/>
          </a:ln>
        </p:spPr>
      </p:cxnSp>
      <p:sp>
        <p:nvSpPr>
          <p:cNvPr id="628" name="Google Shape;628;p52"/>
          <p:cNvSpPr txBox="1"/>
          <p:nvPr>
            <p:ph type="title"/>
          </p:nvPr>
        </p:nvSpPr>
        <p:spPr>
          <a:xfrm>
            <a:off x="2124900" y="4565600"/>
            <a:ext cx="4894200" cy="315900"/>
          </a:xfrm>
          <a:prstGeom prst="rect">
            <a:avLst/>
          </a:prstGeom>
          <a:noFill/>
          <a:ln cap="flat" cmpd="sng" w="9525">
            <a:solidFill>
              <a:srgbClr val="D1D5D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lang="en" sz="1000">
                <a:solidFill>
                  <a:srgbClr val="D1D5DB"/>
                </a:solidFill>
                <a:latin typeface="Roboto"/>
                <a:ea typeface="Roboto"/>
                <a:cs typeface="Roboto"/>
                <a:sym typeface="Roboto"/>
              </a:rPr>
              <a:t>Group 4. DSC Wave 11 - Binar Academy.</a:t>
            </a:r>
            <a:endParaRPr b="1" sz="800">
              <a:solidFill>
                <a:srgbClr val="D1D5DB"/>
              </a:solidFill>
              <a:latin typeface="Montserrat ExtraBold"/>
              <a:ea typeface="Montserrat ExtraBold"/>
              <a:cs typeface="Montserrat ExtraBold"/>
              <a:sym typeface="Montserrat ExtraBol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632" name="Shape 632"/>
        <p:cNvGrpSpPr/>
        <p:nvPr/>
      </p:nvGrpSpPr>
      <p:grpSpPr>
        <a:xfrm>
          <a:off x="0" y="0"/>
          <a:ext cx="0" cy="0"/>
          <a:chOff x="0" y="0"/>
          <a:chExt cx="0" cy="0"/>
        </a:xfrm>
      </p:grpSpPr>
      <p:pic>
        <p:nvPicPr>
          <p:cNvPr id="633" name="Google Shape;633;p53"/>
          <p:cNvPicPr preferRelativeResize="0"/>
          <p:nvPr/>
        </p:nvPicPr>
        <p:blipFill rotWithShape="1">
          <a:blip r:embed="rId3">
            <a:alphaModFix/>
          </a:blip>
          <a:srcRect b="0" l="0" r="0" t="0"/>
          <a:stretch/>
        </p:blipFill>
        <p:spPr>
          <a:xfrm>
            <a:off x="6773925" y="152400"/>
            <a:ext cx="2370067" cy="4838700"/>
          </a:xfrm>
          <a:prstGeom prst="rect">
            <a:avLst/>
          </a:prstGeom>
          <a:noFill/>
          <a:ln>
            <a:noFill/>
          </a:ln>
        </p:spPr>
      </p:pic>
      <p:cxnSp>
        <p:nvCxnSpPr>
          <p:cNvPr id="634" name="Google Shape;634;p53"/>
          <p:cNvCxnSpPr/>
          <p:nvPr/>
        </p:nvCxnSpPr>
        <p:spPr>
          <a:xfrm flipH="1">
            <a:off x="1315975" y="427150"/>
            <a:ext cx="6208500" cy="1500"/>
          </a:xfrm>
          <a:prstGeom prst="straightConnector1">
            <a:avLst/>
          </a:prstGeom>
          <a:noFill/>
          <a:ln cap="flat" cmpd="sng" w="19050">
            <a:solidFill>
              <a:srgbClr val="761A79"/>
            </a:solidFill>
            <a:prstDash val="solid"/>
            <a:round/>
            <a:headEnd len="sm" w="sm" type="none"/>
            <a:tailEnd len="sm" w="sm" type="none"/>
          </a:ln>
        </p:spPr>
      </p:cxnSp>
      <p:pic>
        <p:nvPicPr>
          <p:cNvPr id="635" name="Google Shape;635;p53"/>
          <p:cNvPicPr preferRelativeResize="0"/>
          <p:nvPr/>
        </p:nvPicPr>
        <p:blipFill rotWithShape="1">
          <a:blip r:embed="rId4">
            <a:alphaModFix/>
          </a:blip>
          <a:srcRect b="0" l="0" r="0" t="0"/>
          <a:stretch/>
        </p:blipFill>
        <p:spPr>
          <a:xfrm>
            <a:off x="7694225" y="295988"/>
            <a:ext cx="989200" cy="262225"/>
          </a:xfrm>
          <a:prstGeom prst="rect">
            <a:avLst/>
          </a:prstGeom>
          <a:noFill/>
          <a:ln>
            <a:noFill/>
          </a:ln>
        </p:spPr>
      </p:pic>
      <p:sp>
        <p:nvSpPr>
          <p:cNvPr id="636" name="Google Shape;636;p53"/>
          <p:cNvSpPr txBox="1"/>
          <p:nvPr/>
        </p:nvSpPr>
        <p:spPr>
          <a:xfrm>
            <a:off x="299450" y="137800"/>
            <a:ext cx="1828500" cy="572700"/>
          </a:xfrm>
          <a:prstGeom prst="rect">
            <a:avLst/>
          </a:prstGeom>
          <a:noFill/>
          <a:ln>
            <a:noFill/>
          </a:ln>
        </p:spPr>
        <p:txBody>
          <a:bodyPr anchorCtr="0" anchor="ctr" bIns="91425" lIns="91425" spcFirstLastPara="1" rIns="91425" wrap="square" tIns="91425">
            <a:normAutofit/>
          </a:bodyPr>
          <a:lstStyle/>
          <a:p>
            <a:pPr indent="0" lvl="0" marL="0" rtl="0" algn="l">
              <a:spcBef>
                <a:spcPts val="0"/>
              </a:spcBef>
              <a:spcAft>
                <a:spcPts val="0"/>
              </a:spcAft>
              <a:buClr>
                <a:schemeClr val="dk1"/>
              </a:buClr>
              <a:buSzPts val="1400"/>
              <a:buFont typeface="Arial"/>
              <a:buNone/>
            </a:pPr>
            <a:r>
              <a:rPr lang="en">
                <a:solidFill>
                  <a:srgbClr val="761A79"/>
                </a:solidFill>
                <a:latin typeface="Montserrat ExtraBold"/>
                <a:ea typeface="Montserrat ExtraBold"/>
                <a:cs typeface="Montserrat ExtraBold"/>
                <a:sym typeface="Montserrat ExtraBold"/>
              </a:rPr>
              <a:t>MODEL</a:t>
            </a:r>
            <a:endParaRPr>
              <a:solidFill>
                <a:srgbClr val="761A79"/>
              </a:solidFill>
              <a:latin typeface="Montserrat ExtraBold"/>
              <a:ea typeface="Montserrat ExtraBold"/>
              <a:cs typeface="Montserrat ExtraBold"/>
              <a:sym typeface="Montserrat ExtraBold"/>
            </a:endParaRPr>
          </a:p>
        </p:txBody>
      </p:sp>
      <p:sp>
        <p:nvSpPr>
          <p:cNvPr id="637" name="Google Shape;637;p53"/>
          <p:cNvSpPr txBox="1"/>
          <p:nvPr/>
        </p:nvSpPr>
        <p:spPr>
          <a:xfrm>
            <a:off x="1928100" y="1267513"/>
            <a:ext cx="7745400" cy="758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t>MODEL PADA SENTIMENT ANALYTICS</a:t>
            </a:r>
            <a:endParaRPr b="1" sz="2000"/>
          </a:p>
        </p:txBody>
      </p:sp>
      <p:sp>
        <p:nvSpPr>
          <p:cNvPr id="638" name="Google Shape;638;p53"/>
          <p:cNvSpPr txBox="1"/>
          <p:nvPr/>
        </p:nvSpPr>
        <p:spPr>
          <a:xfrm>
            <a:off x="2562900" y="1715038"/>
            <a:ext cx="6475800" cy="23463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
              <a:t>Seperti yang sudah dibahas pada bagian Sentiment Analysis pada bagian fitur API. API ini memiliki </a:t>
            </a:r>
            <a:r>
              <a:rPr b="1" lang="en"/>
              <a:t>7 Model(s):</a:t>
            </a:r>
            <a:endParaRPr b="1"/>
          </a:p>
          <a:p>
            <a:pPr indent="0" lvl="0" marL="0" rtl="0" algn="just">
              <a:spcBef>
                <a:spcPts val="0"/>
              </a:spcBef>
              <a:spcAft>
                <a:spcPts val="0"/>
              </a:spcAft>
              <a:buNone/>
            </a:pPr>
            <a:r>
              <a:t/>
            </a:r>
            <a:endParaRPr b="1"/>
          </a:p>
          <a:p>
            <a:pPr indent="-317500" lvl="0" marL="457200" rtl="0" algn="just">
              <a:spcBef>
                <a:spcPts val="0"/>
              </a:spcBef>
              <a:spcAft>
                <a:spcPts val="0"/>
              </a:spcAft>
              <a:buSzPts val="1400"/>
              <a:buAutoNum type="arabicPeriod"/>
            </a:pPr>
            <a:r>
              <a:rPr lang="en"/>
              <a:t>huggingface (ayameRushia)</a:t>
            </a:r>
            <a:endParaRPr/>
          </a:p>
          <a:p>
            <a:pPr indent="-317500" lvl="0" marL="457200" rtl="0" algn="just">
              <a:spcBef>
                <a:spcPts val="0"/>
              </a:spcBef>
              <a:spcAft>
                <a:spcPts val="0"/>
              </a:spcAft>
              <a:buSzPts val="1400"/>
              <a:buAutoNum type="arabicPeriod"/>
            </a:pPr>
            <a:r>
              <a:rPr lang="en"/>
              <a:t>nn (Neural Network)</a:t>
            </a:r>
            <a:endParaRPr/>
          </a:p>
          <a:p>
            <a:pPr indent="-317500" lvl="0" marL="457200" rtl="0" algn="just">
              <a:spcBef>
                <a:spcPts val="0"/>
              </a:spcBef>
              <a:spcAft>
                <a:spcPts val="0"/>
              </a:spcAft>
              <a:buSzPts val="1400"/>
              <a:buAutoNum type="arabicPeriod"/>
            </a:pPr>
            <a:r>
              <a:rPr lang="en"/>
              <a:t>rnn </a:t>
            </a:r>
            <a:endParaRPr/>
          </a:p>
          <a:p>
            <a:pPr indent="-317500" lvl="0" marL="457200" rtl="0" algn="just">
              <a:spcBef>
                <a:spcPts val="0"/>
              </a:spcBef>
              <a:spcAft>
                <a:spcPts val="0"/>
              </a:spcAft>
              <a:buSzPts val="1400"/>
              <a:buAutoNum type="arabicPeriod"/>
            </a:pPr>
            <a:r>
              <a:rPr lang="en"/>
              <a:t>lstm </a:t>
            </a:r>
            <a:endParaRPr/>
          </a:p>
          <a:p>
            <a:pPr indent="-317500" lvl="0" marL="457200" rtl="0" algn="just">
              <a:spcBef>
                <a:spcPts val="0"/>
              </a:spcBef>
              <a:spcAft>
                <a:spcPts val="0"/>
              </a:spcAft>
              <a:buSzPts val="1400"/>
              <a:buAutoNum type="arabicPeriod"/>
            </a:pPr>
            <a:r>
              <a:rPr lang="en"/>
              <a:t>lstm fine tuned</a:t>
            </a:r>
            <a:endParaRPr/>
          </a:p>
          <a:p>
            <a:pPr indent="-317500" lvl="0" marL="457200" rtl="0" algn="just">
              <a:spcBef>
                <a:spcPts val="0"/>
              </a:spcBef>
              <a:spcAft>
                <a:spcPts val="0"/>
              </a:spcAft>
              <a:buSzPts val="1400"/>
              <a:buAutoNum type="arabicPeriod"/>
            </a:pPr>
            <a:r>
              <a:rPr lang="en">
                <a:solidFill>
                  <a:schemeClr val="dk1"/>
                </a:solidFill>
              </a:rPr>
              <a:t>nn</a:t>
            </a:r>
            <a:r>
              <a:rPr lang="en">
                <a:solidFill>
                  <a:schemeClr val="dk1"/>
                </a:solidFill>
              </a:rPr>
              <a:t> fine tuned</a:t>
            </a:r>
            <a:endParaRPr>
              <a:solidFill>
                <a:schemeClr val="dk1"/>
              </a:solidFill>
            </a:endParaRPr>
          </a:p>
          <a:p>
            <a:pPr indent="-317500" lvl="0" marL="457200" rtl="0" algn="just">
              <a:spcBef>
                <a:spcPts val="0"/>
              </a:spcBef>
              <a:spcAft>
                <a:spcPts val="0"/>
              </a:spcAft>
              <a:buClr>
                <a:schemeClr val="dk1"/>
              </a:buClr>
              <a:buSzPts val="1400"/>
              <a:buAutoNum type="arabicPeriod"/>
            </a:pPr>
            <a:r>
              <a:rPr lang="en">
                <a:solidFill>
                  <a:schemeClr val="dk1"/>
                </a:solidFill>
              </a:rPr>
              <a:t>rnn fine tuned</a:t>
            </a:r>
            <a:endParaRPr>
              <a:solidFill>
                <a:schemeClr val="dk1"/>
              </a:solidFill>
            </a:endParaRPr>
          </a:p>
        </p:txBody>
      </p:sp>
      <p:pic>
        <p:nvPicPr>
          <p:cNvPr id="639" name="Google Shape;639;p53"/>
          <p:cNvPicPr preferRelativeResize="0"/>
          <p:nvPr/>
        </p:nvPicPr>
        <p:blipFill>
          <a:blip r:embed="rId5">
            <a:alphaModFix/>
          </a:blip>
          <a:stretch>
            <a:fillRect/>
          </a:stretch>
        </p:blipFill>
        <p:spPr>
          <a:xfrm>
            <a:off x="299450" y="1404800"/>
            <a:ext cx="2154625" cy="2385700"/>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643" name="Shape 643"/>
        <p:cNvGrpSpPr/>
        <p:nvPr/>
      </p:nvGrpSpPr>
      <p:grpSpPr>
        <a:xfrm>
          <a:off x="0" y="0"/>
          <a:ext cx="0" cy="0"/>
          <a:chOff x="0" y="0"/>
          <a:chExt cx="0" cy="0"/>
        </a:xfrm>
      </p:grpSpPr>
      <p:pic>
        <p:nvPicPr>
          <p:cNvPr id="644" name="Google Shape;644;p54"/>
          <p:cNvPicPr preferRelativeResize="0"/>
          <p:nvPr/>
        </p:nvPicPr>
        <p:blipFill rotWithShape="1">
          <a:blip r:embed="rId3">
            <a:alphaModFix/>
          </a:blip>
          <a:srcRect b="0" l="0" r="0" t="0"/>
          <a:stretch/>
        </p:blipFill>
        <p:spPr>
          <a:xfrm>
            <a:off x="6773925" y="152400"/>
            <a:ext cx="2370067" cy="4838700"/>
          </a:xfrm>
          <a:prstGeom prst="rect">
            <a:avLst/>
          </a:prstGeom>
          <a:noFill/>
          <a:ln>
            <a:noFill/>
          </a:ln>
        </p:spPr>
      </p:pic>
      <p:cxnSp>
        <p:nvCxnSpPr>
          <p:cNvPr id="645" name="Google Shape;645;p54"/>
          <p:cNvCxnSpPr/>
          <p:nvPr/>
        </p:nvCxnSpPr>
        <p:spPr>
          <a:xfrm flipH="1">
            <a:off x="1834975" y="427150"/>
            <a:ext cx="5689500" cy="1500"/>
          </a:xfrm>
          <a:prstGeom prst="straightConnector1">
            <a:avLst/>
          </a:prstGeom>
          <a:noFill/>
          <a:ln cap="flat" cmpd="sng" w="19050">
            <a:solidFill>
              <a:srgbClr val="761A79"/>
            </a:solidFill>
            <a:prstDash val="solid"/>
            <a:round/>
            <a:headEnd len="sm" w="sm" type="none"/>
            <a:tailEnd len="sm" w="sm" type="none"/>
          </a:ln>
        </p:spPr>
      </p:cxnSp>
      <p:pic>
        <p:nvPicPr>
          <p:cNvPr id="646" name="Google Shape;646;p54"/>
          <p:cNvPicPr preferRelativeResize="0"/>
          <p:nvPr/>
        </p:nvPicPr>
        <p:blipFill rotWithShape="1">
          <a:blip r:embed="rId4">
            <a:alphaModFix/>
          </a:blip>
          <a:srcRect b="0" l="0" r="0" t="0"/>
          <a:stretch/>
        </p:blipFill>
        <p:spPr>
          <a:xfrm>
            <a:off x="7694225" y="295988"/>
            <a:ext cx="989200" cy="262225"/>
          </a:xfrm>
          <a:prstGeom prst="rect">
            <a:avLst/>
          </a:prstGeom>
          <a:noFill/>
          <a:ln>
            <a:noFill/>
          </a:ln>
        </p:spPr>
      </p:pic>
      <p:sp>
        <p:nvSpPr>
          <p:cNvPr id="647" name="Google Shape;647;p54"/>
          <p:cNvSpPr txBox="1"/>
          <p:nvPr/>
        </p:nvSpPr>
        <p:spPr>
          <a:xfrm>
            <a:off x="284425" y="99775"/>
            <a:ext cx="1828500" cy="572700"/>
          </a:xfrm>
          <a:prstGeom prst="rect">
            <a:avLst/>
          </a:prstGeom>
          <a:noFill/>
          <a:ln>
            <a:noFill/>
          </a:ln>
        </p:spPr>
        <p:txBody>
          <a:bodyPr anchorCtr="0" anchor="ctr" bIns="91425" lIns="91425" spcFirstLastPara="1" rIns="91425" wrap="square" tIns="91425">
            <a:normAutofit/>
          </a:bodyPr>
          <a:lstStyle/>
          <a:p>
            <a:pPr indent="0" lvl="0" marL="0" rtl="0" algn="l">
              <a:spcBef>
                <a:spcPts val="0"/>
              </a:spcBef>
              <a:spcAft>
                <a:spcPts val="0"/>
              </a:spcAft>
              <a:buClr>
                <a:schemeClr val="dk1"/>
              </a:buClr>
              <a:buSzPts val="1400"/>
              <a:buFont typeface="Arial"/>
              <a:buNone/>
            </a:pPr>
            <a:r>
              <a:rPr lang="en">
                <a:solidFill>
                  <a:srgbClr val="761A79"/>
                </a:solidFill>
                <a:latin typeface="Montserrat ExtraBold"/>
                <a:ea typeface="Montserrat ExtraBold"/>
                <a:cs typeface="Montserrat ExtraBold"/>
                <a:sym typeface="Montserrat ExtraBold"/>
              </a:rPr>
              <a:t>ayameRushia</a:t>
            </a:r>
            <a:endParaRPr>
              <a:solidFill>
                <a:srgbClr val="761A79"/>
              </a:solidFill>
              <a:latin typeface="Montserrat ExtraBold"/>
              <a:ea typeface="Montserrat ExtraBold"/>
              <a:cs typeface="Montserrat ExtraBold"/>
              <a:sym typeface="Montserrat ExtraBold"/>
            </a:endParaRPr>
          </a:p>
        </p:txBody>
      </p:sp>
      <p:sp>
        <p:nvSpPr>
          <p:cNvPr id="648" name="Google Shape;648;p54"/>
          <p:cNvSpPr txBox="1"/>
          <p:nvPr/>
        </p:nvSpPr>
        <p:spPr>
          <a:xfrm>
            <a:off x="1534050" y="710500"/>
            <a:ext cx="6075900" cy="443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t>ayameRushia (huggingface)</a:t>
            </a:r>
            <a:endParaRPr b="1" sz="1800"/>
          </a:p>
        </p:txBody>
      </p:sp>
      <p:sp>
        <p:nvSpPr>
          <p:cNvPr id="649" name="Google Shape;649;p54"/>
          <p:cNvSpPr txBox="1"/>
          <p:nvPr/>
        </p:nvSpPr>
        <p:spPr>
          <a:xfrm>
            <a:off x="3015400" y="1391150"/>
            <a:ext cx="6015900" cy="1413600"/>
          </a:xfrm>
          <a:prstGeom prst="rect">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1600" u="sng">
                <a:solidFill>
                  <a:schemeClr val="hlink"/>
                </a:solidFill>
                <a:highlight>
                  <a:srgbClr val="FFFFFF"/>
                </a:highlight>
                <a:latin typeface="Source Sans Pro"/>
                <a:ea typeface="Source Sans Pro"/>
                <a:cs typeface="Source Sans Pro"/>
                <a:sym typeface="Source Sans Pro"/>
                <a:hlinkClick r:id="rId5"/>
              </a:rPr>
              <a:t>ayameRushia</a:t>
            </a:r>
            <a:r>
              <a:rPr b="1" lang="en">
                <a:solidFill>
                  <a:schemeClr val="dk1"/>
                </a:solidFill>
                <a:highlight>
                  <a:srgbClr val="FFFFFF"/>
                </a:highlight>
                <a:latin typeface="Source Sans Pro"/>
                <a:ea typeface="Source Sans Pro"/>
                <a:cs typeface="Source Sans Pro"/>
                <a:sym typeface="Source Sans Pro"/>
              </a:rPr>
              <a:t>:</a:t>
            </a:r>
            <a:endParaRPr b="1">
              <a:solidFill>
                <a:schemeClr val="dk1"/>
              </a:solidFill>
              <a:highlight>
                <a:srgbClr val="FFFFFF"/>
              </a:highlight>
              <a:latin typeface="Source Sans Pro"/>
              <a:ea typeface="Source Sans Pro"/>
              <a:cs typeface="Source Sans Pro"/>
              <a:sym typeface="Source Sans Pro"/>
            </a:endParaRPr>
          </a:p>
          <a:p>
            <a:pPr indent="0" lvl="0" marL="0" rtl="0" algn="l">
              <a:spcBef>
                <a:spcPts val="0"/>
              </a:spcBef>
              <a:spcAft>
                <a:spcPts val="0"/>
              </a:spcAft>
              <a:buNone/>
            </a:pPr>
            <a:r>
              <a:t/>
            </a:r>
            <a:endParaRPr b="1">
              <a:solidFill>
                <a:schemeClr val="dk1"/>
              </a:solidFill>
              <a:highlight>
                <a:srgbClr val="FFFFFF"/>
              </a:highlight>
              <a:latin typeface="Source Sans Pro"/>
              <a:ea typeface="Source Sans Pro"/>
              <a:cs typeface="Source Sans Pro"/>
              <a:sym typeface="Source Sans Pro"/>
            </a:endParaRPr>
          </a:p>
          <a:p>
            <a:pPr indent="0" lvl="0" marL="0" rtl="0" algn="l">
              <a:lnSpc>
                <a:spcPct val="115000"/>
              </a:lnSpc>
              <a:spcBef>
                <a:spcPts val="0"/>
              </a:spcBef>
              <a:spcAft>
                <a:spcPts val="0"/>
              </a:spcAft>
              <a:buClr>
                <a:schemeClr val="dk1"/>
              </a:buClr>
              <a:buSzPts val="1100"/>
              <a:buFont typeface="Arial"/>
              <a:buNone/>
            </a:pPr>
            <a:r>
              <a:rPr b="1" lang="en" u="sng">
                <a:solidFill>
                  <a:srgbClr val="0097A7"/>
                </a:solidFill>
                <a:highlight>
                  <a:schemeClr val="lt1"/>
                </a:highlight>
                <a:latin typeface="Courier New"/>
                <a:ea typeface="Courier New"/>
                <a:cs typeface="Courier New"/>
                <a:sym typeface="Courier New"/>
                <a:hlinkClick r:id="rId6">
                  <a:extLst>
                    <a:ext uri="{A12FA001-AC4F-418D-AE19-62706E023703}">
                      <ahyp:hlinkClr val="tx"/>
                    </a:ext>
                  </a:extLst>
                </a:hlinkClick>
              </a:rPr>
              <a:t>bert-base-indonesian-1.5G-sentiment-analysis-smsa</a:t>
            </a:r>
            <a:r>
              <a:rPr b="1" lang="en">
                <a:solidFill>
                  <a:schemeClr val="dk1"/>
                </a:solidFill>
                <a:highlight>
                  <a:srgbClr val="FFFFFF"/>
                </a:highlight>
                <a:latin typeface="Source Sans Pro"/>
                <a:ea typeface="Source Sans Pro"/>
                <a:cs typeface="Source Sans Pro"/>
                <a:sym typeface="Source Sans Pro"/>
              </a:rPr>
              <a:t> </a:t>
            </a:r>
            <a:endParaRPr b="1">
              <a:solidFill>
                <a:schemeClr val="dk1"/>
              </a:solidFill>
              <a:highlight>
                <a:srgbClr val="FFFFFF"/>
              </a:highlight>
              <a:latin typeface="Source Sans Pro"/>
              <a:ea typeface="Source Sans Pro"/>
              <a:cs typeface="Source Sans Pro"/>
              <a:sym typeface="Source Sans Pro"/>
            </a:endParaRPr>
          </a:p>
          <a:p>
            <a:pPr indent="0" lvl="0" marL="0" rtl="0" algn="l">
              <a:spcBef>
                <a:spcPts val="600"/>
              </a:spcBef>
              <a:spcAft>
                <a:spcPts val="0"/>
              </a:spcAft>
              <a:buNone/>
            </a:pPr>
            <a:r>
              <a:rPr lang="en"/>
              <a:t>adalah model yang menggunakan BERT model, versi ayameRushia adalah hasil </a:t>
            </a:r>
            <a:r>
              <a:rPr i="1" lang="en"/>
              <a:t>fine tuned </a:t>
            </a:r>
            <a:r>
              <a:rPr lang="en"/>
              <a:t>dari </a:t>
            </a:r>
            <a:r>
              <a:rPr b="1" lang="en" sz="1250" u="sng">
                <a:solidFill>
                  <a:schemeClr val="hlink"/>
                </a:solidFill>
                <a:highlight>
                  <a:srgbClr val="FFFFFF"/>
                </a:highlight>
                <a:latin typeface="Source Sans Pro"/>
                <a:ea typeface="Source Sans Pro"/>
                <a:cs typeface="Source Sans Pro"/>
                <a:sym typeface="Source Sans Pro"/>
                <a:hlinkClick r:id="rId7"/>
              </a:rPr>
              <a:t>cahya/bert-base-indonesian-1.5G</a:t>
            </a:r>
            <a:r>
              <a:rPr lang="en"/>
              <a:t> dari indonlu dataset.</a:t>
            </a:r>
            <a:endParaRPr/>
          </a:p>
        </p:txBody>
      </p:sp>
      <p:pic>
        <p:nvPicPr>
          <p:cNvPr id="650" name="Google Shape;650;p54"/>
          <p:cNvPicPr preferRelativeResize="0"/>
          <p:nvPr/>
        </p:nvPicPr>
        <p:blipFill>
          <a:blip r:embed="rId8">
            <a:alphaModFix/>
          </a:blip>
          <a:stretch>
            <a:fillRect/>
          </a:stretch>
        </p:blipFill>
        <p:spPr>
          <a:xfrm>
            <a:off x="343349" y="3767249"/>
            <a:ext cx="8095800" cy="572700"/>
          </a:xfrm>
          <a:prstGeom prst="rect">
            <a:avLst/>
          </a:prstGeom>
          <a:noFill/>
          <a:ln cap="flat" cmpd="sng" w="9525">
            <a:solidFill>
              <a:schemeClr val="dk1"/>
            </a:solidFill>
            <a:prstDash val="solid"/>
            <a:round/>
            <a:headEnd len="sm" w="sm" type="none"/>
            <a:tailEnd len="sm" w="sm" type="none"/>
          </a:ln>
        </p:spPr>
      </p:pic>
      <p:pic>
        <p:nvPicPr>
          <p:cNvPr id="651" name="Google Shape;651;p54"/>
          <p:cNvPicPr preferRelativeResize="0"/>
          <p:nvPr/>
        </p:nvPicPr>
        <p:blipFill rotWithShape="1">
          <a:blip r:embed="rId9">
            <a:alphaModFix/>
          </a:blip>
          <a:srcRect b="0" l="-8610" r="8609" t="0"/>
          <a:stretch/>
        </p:blipFill>
        <p:spPr>
          <a:xfrm>
            <a:off x="554572" y="1255822"/>
            <a:ext cx="2182375" cy="2018875"/>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28"/>
          <p:cNvSpPr txBox="1"/>
          <p:nvPr/>
        </p:nvSpPr>
        <p:spPr>
          <a:xfrm>
            <a:off x="728700" y="1022550"/>
            <a:ext cx="7686600" cy="30984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1000"/>
              </a:spcBef>
              <a:spcAft>
                <a:spcPts val="1000"/>
              </a:spcAft>
              <a:buClr>
                <a:srgbClr val="000000"/>
              </a:buClr>
              <a:buSzPts val="1050"/>
              <a:buFont typeface="Arial"/>
              <a:buNone/>
            </a:pPr>
            <a:r>
              <a:rPr b="1" lang="en" sz="2150">
                <a:solidFill>
                  <a:schemeClr val="lt1"/>
                </a:solidFill>
                <a:latin typeface="Montserrat"/>
                <a:ea typeface="Montserrat"/>
                <a:cs typeface="Montserrat"/>
                <a:sym typeface="Montserrat"/>
              </a:rPr>
              <a:t>PENDAHULUAN</a:t>
            </a:r>
            <a:endParaRPr b="1" sz="1650">
              <a:solidFill>
                <a:schemeClr val="lt1"/>
              </a:solidFill>
              <a:latin typeface="Montserrat"/>
              <a:ea typeface="Montserrat"/>
              <a:cs typeface="Montserrat"/>
              <a:sym typeface="Montserrat"/>
            </a:endParaRPr>
          </a:p>
        </p:txBody>
      </p:sp>
      <p:cxnSp>
        <p:nvCxnSpPr>
          <p:cNvPr id="359" name="Google Shape;359;p28"/>
          <p:cNvCxnSpPr/>
          <p:nvPr/>
        </p:nvCxnSpPr>
        <p:spPr>
          <a:xfrm rot="10800000">
            <a:off x="2128200" y="4521625"/>
            <a:ext cx="4890900" cy="6000"/>
          </a:xfrm>
          <a:prstGeom prst="straightConnector1">
            <a:avLst/>
          </a:prstGeom>
          <a:noFill/>
          <a:ln cap="flat" cmpd="sng" w="9525">
            <a:solidFill>
              <a:srgbClr val="D1D5DB"/>
            </a:solidFill>
            <a:prstDash val="solid"/>
            <a:round/>
            <a:headEnd len="sm" w="sm" type="none"/>
            <a:tailEnd len="sm" w="sm" type="none"/>
          </a:ln>
        </p:spPr>
      </p:cxnSp>
      <p:sp>
        <p:nvSpPr>
          <p:cNvPr id="360" name="Google Shape;360;p28"/>
          <p:cNvSpPr txBox="1"/>
          <p:nvPr>
            <p:ph type="title"/>
          </p:nvPr>
        </p:nvSpPr>
        <p:spPr>
          <a:xfrm>
            <a:off x="2124900" y="4565600"/>
            <a:ext cx="4894200" cy="315900"/>
          </a:xfrm>
          <a:prstGeom prst="rect">
            <a:avLst/>
          </a:prstGeom>
          <a:noFill/>
          <a:ln cap="flat" cmpd="sng" w="9525">
            <a:solidFill>
              <a:srgbClr val="D1D5D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lang="en" sz="1000">
                <a:solidFill>
                  <a:srgbClr val="D1D5DB"/>
                </a:solidFill>
                <a:latin typeface="Roboto"/>
                <a:ea typeface="Roboto"/>
                <a:cs typeface="Roboto"/>
                <a:sym typeface="Roboto"/>
              </a:rPr>
              <a:t>Group 4. DSC Wave 11 - Binar Academy.</a:t>
            </a:r>
            <a:endParaRPr b="1" sz="800">
              <a:solidFill>
                <a:srgbClr val="D1D5DB"/>
              </a:solidFill>
              <a:latin typeface="Montserrat ExtraBold"/>
              <a:ea typeface="Montserrat ExtraBold"/>
              <a:cs typeface="Montserrat ExtraBold"/>
              <a:sym typeface="Montserrat ExtraBo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655" name="Shape 655"/>
        <p:cNvGrpSpPr/>
        <p:nvPr/>
      </p:nvGrpSpPr>
      <p:grpSpPr>
        <a:xfrm>
          <a:off x="0" y="0"/>
          <a:ext cx="0" cy="0"/>
          <a:chOff x="0" y="0"/>
          <a:chExt cx="0" cy="0"/>
        </a:xfrm>
      </p:grpSpPr>
      <p:pic>
        <p:nvPicPr>
          <p:cNvPr id="656" name="Google Shape;656;p55"/>
          <p:cNvPicPr preferRelativeResize="0"/>
          <p:nvPr/>
        </p:nvPicPr>
        <p:blipFill rotWithShape="1">
          <a:blip r:embed="rId3">
            <a:alphaModFix/>
          </a:blip>
          <a:srcRect b="0" l="0" r="0" t="0"/>
          <a:stretch/>
        </p:blipFill>
        <p:spPr>
          <a:xfrm>
            <a:off x="6773925" y="152400"/>
            <a:ext cx="2370067" cy="4838700"/>
          </a:xfrm>
          <a:prstGeom prst="rect">
            <a:avLst/>
          </a:prstGeom>
          <a:noFill/>
          <a:ln>
            <a:noFill/>
          </a:ln>
        </p:spPr>
      </p:pic>
      <p:cxnSp>
        <p:nvCxnSpPr>
          <p:cNvPr id="657" name="Google Shape;657;p55"/>
          <p:cNvCxnSpPr/>
          <p:nvPr/>
        </p:nvCxnSpPr>
        <p:spPr>
          <a:xfrm flipH="1">
            <a:off x="1240850" y="427150"/>
            <a:ext cx="6283500" cy="1500"/>
          </a:xfrm>
          <a:prstGeom prst="straightConnector1">
            <a:avLst/>
          </a:prstGeom>
          <a:noFill/>
          <a:ln cap="flat" cmpd="sng" w="19050">
            <a:solidFill>
              <a:srgbClr val="761A79"/>
            </a:solidFill>
            <a:prstDash val="solid"/>
            <a:round/>
            <a:headEnd len="sm" w="sm" type="none"/>
            <a:tailEnd len="sm" w="sm" type="none"/>
          </a:ln>
        </p:spPr>
      </p:cxnSp>
      <p:pic>
        <p:nvPicPr>
          <p:cNvPr id="658" name="Google Shape;658;p55"/>
          <p:cNvPicPr preferRelativeResize="0"/>
          <p:nvPr/>
        </p:nvPicPr>
        <p:blipFill rotWithShape="1">
          <a:blip r:embed="rId4">
            <a:alphaModFix/>
          </a:blip>
          <a:srcRect b="0" l="0" r="0" t="0"/>
          <a:stretch/>
        </p:blipFill>
        <p:spPr>
          <a:xfrm>
            <a:off x="7694225" y="295988"/>
            <a:ext cx="989200" cy="262225"/>
          </a:xfrm>
          <a:prstGeom prst="rect">
            <a:avLst/>
          </a:prstGeom>
          <a:noFill/>
          <a:ln>
            <a:noFill/>
          </a:ln>
        </p:spPr>
      </p:pic>
      <p:sp>
        <p:nvSpPr>
          <p:cNvPr id="659" name="Google Shape;659;p55"/>
          <p:cNvSpPr txBox="1"/>
          <p:nvPr/>
        </p:nvSpPr>
        <p:spPr>
          <a:xfrm>
            <a:off x="299450" y="137800"/>
            <a:ext cx="1828500" cy="572700"/>
          </a:xfrm>
          <a:prstGeom prst="rect">
            <a:avLst/>
          </a:prstGeom>
          <a:noFill/>
          <a:ln>
            <a:noFill/>
          </a:ln>
        </p:spPr>
        <p:txBody>
          <a:bodyPr anchorCtr="0" anchor="ctr" bIns="91425" lIns="91425" spcFirstLastPara="1" rIns="91425" wrap="square" tIns="91425">
            <a:normAutofit/>
          </a:bodyPr>
          <a:lstStyle/>
          <a:p>
            <a:pPr indent="0" lvl="0" marL="0" rtl="0" algn="l">
              <a:spcBef>
                <a:spcPts val="0"/>
              </a:spcBef>
              <a:spcAft>
                <a:spcPts val="0"/>
              </a:spcAft>
              <a:buClr>
                <a:schemeClr val="dk1"/>
              </a:buClr>
              <a:buSzPts val="1400"/>
              <a:buFont typeface="Arial"/>
              <a:buNone/>
            </a:pPr>
            <a:r>
              <a:rPr lang="en">
                <a:solidFill>
                  <a:srgbClr val="761A79"/>
                </a:solidFill>
                <a:latin typeface="Montserrat ExtraBold"/>
                <a:ea typeface="Montserrat ExtraBold"/>
                <a:cs typeface="Montserrat ExtraBold"/>
                <a:sym typeface="Montserrat ExtraBold"/>
              </a:rPr>
              <a:t>MODEL</a:t>
            </a:r>
            <a:endParaRPr>
              <a:solidFill>
                <a:srgbClr val="761A79"/>
              </a:solidFill>
              <a:latin typeface="Montserrat ExtraBold"/>
              <a:ea typeface="Montserrat ExtraBold"/>
              <a:cs typeface="Montserrat ExtraBold"/>
              <a:sym typeface="Montserrat ExtraBold"/>
            </a:endParaRPr>
          </a:p>
        </p:txBody>
      </p:sp>
      <p:sp>
        <p:nvSpPr>
          <p:cNvPr id="660" name="Google Shape;660;p55"/>
          <p:cNvSpPr txBox="1"/>
          <p:nvPr/>
        </p:nvSpPr>
        <p:spPr>
          <a:xfrm>
            <a:off x="1200513" y="3657225"/>
            <a:ext cx="1500900" cy="1142400"/>
          </a:xfrm>
          <a:prstGeom prst="rect">
            <a:avLst/>
          </a:prstGeom>
          <a:noFill/>
          <a:ln cap="flat" cmpd="sng" w="38100">
            <a:solidFill>
              <a:srgbClr val="66C2A5"/>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1800"/>
              <a:t>Model MLP</a:t>
            </a:r>
            <a:endParaRPr b="1" sz="1800"/>
          </a:p>
          <a:p>
            <a:pPr indent="0" lvl="0" marL="0" rtl="0" algn="l">
              <a:spcBef>
                <a:spcPts val="0"/>
              </a:spcBef>
              <a:spcAft>
                <a:spcPts val="0"/>
              </a:spcAft>
              <a:buNone/>
            </a:pPr>
            <a:r>
              <a:rPr lang="en" sz="1500"/>
              <a:t>Accuracy: 0.88</a:t>
            </a:r>
            <a:endParaRPr sz="1500"/>
          </a:p>
          <a:p>
            <a:pPr indent="0" lvl="0" marL="0" rtl="0" algn="l">
              <a:spcBef>
                <a:spcPts val="0"/>
              </a:spcBef>
              <a:spcAft>
                <a:spcPts val="0"/>
              </a:spcAft>
              <a:buNone/>
            </a:pPr>
            <a:r>
              <a:rPr lang="en" sz="1500"/>
              <a:t>Loss : 0.46</a:t>
            </a:r>
            <a:endParaRPr sz="1500"/>
          </a:p>
          <a:p>
            <a:pPr indent="0" lvl="0" marL="0" rtl="0" algn="ctr">
              <a:spcBef>
                <a:spcPts val="0"/>
              </a:spcBef>
              <a:spcAft>
                <a:spcPts val="0"/>
              </a:spcAft>
              <a:buNone/>
            </a:pPr>
            <a:r>
              <a:t/>
            </a:r>
            <a:endParaRPr b="1" sz="1800"/>
          </a:p>
        </p:txBody>
      </p:sp>
      <p:sp>
        <p:nvSpPr>
          <p:cNvPr id="661" name="Google Shape;661;p55"/>
          <p:cNvSpPr txBox="1"/>
          <p:nvPr/>
        </p:nvSpPr>
        <p:spPr>
          <a:xfrm>
            <a:off x="3792900" y="3686925"/>
            <a:ext cx="1500900" cy="1083000"/>
          </a:xfrm>
          <a:prstGeom prst="rect">
            <a:avLst/>
          </a:prstGeom>
          <a:noFill/>
          <a:ln cap="flat" cmpd="sng" w="38100">
            <a:solidFill>
              <a:srgbClr val="FC8D6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1800"/>
              <a:t>Model RNN</a:t>
            </a:r>
            <a:endParaRPr b="1" sz="1800"/>
          </a:p>
          <a:p>
            <a:pPr indent="0" lvl="0" marL="0" rtl="0" algn="l">
              <a:spcBef>
                <a:spcPts val="0"/>
              </a:spcBef>
              <a:spcAft>
                <a:spcPts val="0"/>
              </a:spcAft>
              <a:buClr>
                <a:schemeClr val="dk1"/>
              </a:buClr>
              <a:buSzPts val="1100"/>
              <a:buFont typeface="Arial"/>
              <a:buNone/>
            </a:pPr>
            <a:r>
              <a:rPr lang="en" sz="1500">
                <a:solidFill>
                  <a:schemeClr val="dk1"/>
                </a:solidFill>
              </a:rPr>
              <a:t>Accuracy: 0.84</a:t>
            </a:r>
            <a:endParaRPr sz="1500">
              <a:solidFill>
                <a:schemeClr val="dk1"/>
              </a:solidFill>
            </a:endParaRPr>
          </a:p>
          <a:p>
            <a:pPr indent="0" lvl="0" marL="0" rtl="0" algn="l">
              <a:spcBef>
                <a:spcPts val="0"/>
              </a:spcBef>
              <a:spcAft>
                <a:spcPts val="0"/>
              </a:spcAft>
              <a:buClr>
                <a:schemeClr val="dk1"/>
              </a:buClr>
              <a:buSzPts val="1100"/>
              <a:buFont typeface="Arial"/>
              <a:buNone/>
            </a:pPr>
            <a:r>
              <a:rPr lang="en" sz="1500">
                <a:solidFill>
                  <a:schemeClr val="dk1"/>
                </a:solidFill>
              </a:rPr>
              <a:t>Loss : 0.35</a:t>
            </a:r>
            <a:endParaRPr b="1" sz="1500"/>
          </a:p>
          <a:p>
            <a:pPr indent="0" lvl="0" marL="0" rtl="0" algn="ctr">
              <a:spcBef>
                <a:spcPts val="0"/>
              </a:spcBef>
              <a:spcAft>
                <a:spcPts val="0"/>
              </a:spcAft>
              <a:buNone/>
            </a:pPr>
            <a:r>
              <a:t/>
            </a:r>
            <a:endParaRPr b="1" sz="1800"/>
          </a:p>
        </p:txBody>
      </p:sp>
      <p:sp>
        <p:nvSpPr>
          <p:cNvPr id="662" name="Google Shape;662;p55"/>
          <p:cNvSpPr txBox="1"/>
          <p:nvPr/>
        </p:nvSpPr>
        <p:spPr>
          <a:xfrm>
            <a:off x="6385288" y="3686925"/>
            <a:ext cx="1558200" cy="1083000"/>
          </a:xfrm>
          <a:prstGeom prst="rect">
            <a:avLst/>
          </a:prstGeom>
          <a:noFill/>
          <a:ln cap="flat" cmpd="sng" w="38100">
            <a:solidFill>
              <a:srgbClr val="8DA0CB"/>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 sz="1800"/>
              <a:t>Model LSTM</a:t>
            </a:r>
            <a:endParaRPr b="1" sz="1800"/>
          </a:p>
          <a:p>
            <a:pPr indent="0" lvl="0" marL="0" marR="0" rtl="0" algn="l">
              <a:lnSpc>
                <a:spcPct val="100000"/>
              </a:lnSpc>
              <a:spcBef>
                <a:spcPts val="0"/>
              </a:spcBef>
              <a:spcAft>
                <a:spcPts val="0"/>
              </a:spcAft>
              <a:buNone/>
            </a:pPr>
            <a:r>
              <a:rPr lang="en" sz="1500"/>
              <a:t>Accuracy : 0.89</a:t>
            </a:r>
            <a:endParaRPr sz="1500"/>
          </a:p>
          <a:p>
            <a:pPr indent="0" lvl="0" marL="0" marR="0" rtl="0" algn="l">
              <a:lnSpc>
                <a:spcPct val="100000"/>
              </a:lnSpc>
              <a:spcBef>
                <a:spcPts val="0"/>
              </a:spcBef>
              <a:spcAft>
                <a:spcPts val="0"/>
              </a:spcAft>
              <a:buNone/>
            </a:pPr>
            <a:r>
              <a:rPr lang="en" sz="1500"/>
              <a:t>Loss : 0.29</a:t>
            </a:r>
            <a:endParaRPr sz="1500"/>
          </a:p>
        </p:txBody>
      </p:sp>
      <p:sp>
        <p:nvSpPr>
          <p:cNvPr id="663" name="Google Shape;663;p55"/>
          <p:cNvSpPr txBox="1"/>
          <p:nvPr/>
        </p:nvSpPr>
        <p:spPr>
          <a:xfrm>
            <a:off x="8922025" y="-1288775"/>
            <a:ext cx="1371600" cy="45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3.78</a:t>
            </a:r>
            <a:endParaRPr/>
          </a:p>
        </p:txBody>
      </p:sp>
      <p:pic>
        <p:nvPicPr>
          <p:cNvPr id="664" name="Google Shape;664;p55"/>
          <p:cNvPicPr preferRelativeResize="0"/>
          <p:nvPr/>
        </p:nvPicPr>
        <p:blipFill rotWithShape="1">
          <a:blip r:embed="rId5">
            <a:alphaModFix/>
          </a:blip>
          <a:srcRect b="49591" l="0" r="0" t="0"/>
          <a:stretch/>
        </p:blipFill>
        <p:spPr>
          <a:xfrm>
            <a:off x="1039785" y="876202"/>
            <a:ext cx="3305816" cy="2460600"/>
          </a:xfrm>
          <a:prstGeom prst="rect">
            <a:avLst/>
          </a:prstGeom>
          <a:noFill/>
          <a:ln cap="flat" cmpd="sng" w="9525">
            <a:solidFill>
              <a:schemeClr val="dk1"/>
            </a:solidFill>
            <a:prstDash val="solid"/>
            <a:round/>
            <a:headEnd len="sm" w="sm" type="none"/>
            <a:tailEnd len="sm" w="sm" type="none"/>
          </a:ln>
        </p:spPr>
      </p:pic>
      <p:pic>
        <p:nvPicPr>
          <p:cNvPr id="665" name="Google Shape;665;p55"/>
          <p:cNvPicPr preferRelativeResize="0"/>
          <p:nvPr/>
        </p:nvPicPr>
        <p:blipFill rotWithShape="1">
          <a:blip r:embed="rId5">
            <a:alphaModFix/>
          </a:blip>
          <a:srcRect b="0" l="0" r="0" t="50236"/>
          <a:stretch/>
        </p:blipFill>
        <p:spPr>
          <a:xfrm>
            <a:off x="4798401" y="903469"/>
            <a:ext cx="3305816" cy="2435766"/>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9" name="Shape 669"/>
        <p:cNvGrpSpPr/>
        <p:nvPr/>
      </p:nvGrpSpPr>
      <p:grpSpPr>
        <a:xfrm>
          <a:off x="0" y="0"/>
          <a:ext cx="0" cy="0"/>
          <a:chOff x="0" y="0"/>
          <a:chExt cx="0" cy="0"/>
        </a:xfrm>
      </p:grpSpPr>
      <p:sp>
        <p:nvSpPr>
          <p:cNvPr id="670" name="Google Shape;670;p56"/>
          <p:cNvSpPr txBox="1"/>
          <p:nvPr/>
        </p:nvSpPr>
        <p:spPr>
          <a:xfrm>
            <a:off x="728700" y="1022550"/>
            <a:ext cx="7686600" cy="30984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1000"/>
              </a:spcBef>
              <a:spcAft>
                <a:spcPts val="1000"/>
              </a:spcAft>
              <a:buClr>
                <a:srgbClr val="000000"/>
              </a:buClr>
              <a:buSzPts val="1050"/>
              <a:buFont typeface="Arial"/>
              <a:buNone/>
            </a:pPr>
            <a:r>
              <a:rPr b="1" lang="en" sz="2150">
                <a:solidFill>
                  <a:schemeClr val="lt1"/>
                </a:solidFill>
                <a:latin typeface="Montserrat"/>
                <a:ea typeface="Montserrat"/>
                <a:cs typeface="Montserrat"/>
                <a:sym typeface="Montserrat"/>
              </a:rPr>
              <a:t>MODEL WITH CROSS VALIDATION</a:t>
            </a:r>
            <a:endParaRPr b="1" sz="2150">
              <a:solidFill>
                <a:schemeClr val="lt1"/>
              </a:solidFill>
              <a:latin typeface="Montserrat"/>
              <a:ea typeface="Montserrat"/>
              <a:cs typeface="Montserrat"/>
              <a:sym typeface="Montserrat"/>
            </a:endParaRPr>
          </a:p>
        </p:txBody>
      </p:sp>
      <p:cxnSp>
        <p:nvCxnSpPr>
          <p:cNvPr id="671" name="Google Shape;671;p56"/>
          <p:cNvCxnSpPr/>
          <p:nvPr/>
        </p:nvCxnSpPr>
        <p:spPr>
          <a:xfrm rot="10800000">
            <a:off x="2128200" y="4521625"/>
            <a:ext cx="4890900" cy="6000"/>
          </a:xfrm>
          <a:prstGeom prst="straightConnector1">
            <a:avLst/>
          </a:prstGeom>
          <a:noFill/>
          <a:ln cap="flat" cmpd="sng" w="9525">
            <a:solidFill>
              <a:srgbClr val="D1D5DB"/>
            </a:solidFill>
            <a:prstDash val="solid"/>
            <a:round/>
            <a:headEnd len="sm" w="sm" type="none"/>
            <a:tailEnd len="sm" w="sm" type="none"/>
          </a:ln>
        </p:spPr>
      </p:cxnSp>
      <p:sp>
        <p:nvSpPr>
          <p:cNvPr id="672" name="Google Shape;672;p56"/>
          <p:cNvSpPr txBox="1"/>
          <p:nvPr>
            <p:ph type="title"/>
          </p:nvPr>
        </p:nvSpPr>
        <p:spPr>
          <a:xfrm>
            <a:off x="2124900" y="4565600"/>
            <a:ext cx="4894200" cy="315900"/>
          </a:xfrm>
          <a:prstGeom prst="rect">
            <a:avLst/>
          </a:prstGeom>
          <a:noFill/>
          <a:ln cap="flat" cmpd="sng" w="9525">
            <a:solidFill>
              <a:srgbClr val="D1D5D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lang="en" sz="1000">
                <a:solidFill>
                  <a:srgbClr val="D1D5DB"/>
                </a:solidFill>
                <a:latin typeface="Roboto"/>
                <a:ea typeface="Roboto"/>
                <a:cs typeface="Roboto"/>
                <a:sym typeface="Roboto"/>
              </a:rPr>
              <a:t>Group 4. DSC Wave 11 - Binar Academy.</a:t>
            </a:r>
            <a:endParaRPr b="1" sz="800">
              <a:solidFill>
                <a:srgbClr val="D1D5DB"/>
              </a:solidFill>
              <a:latin typeface="Montserrat ExtraBold"/>
              <a:ea typeface="Montserrat ExtraBold"/>
              <a:cs typeface="Montserrat ExtraBold"/>
              <a:sym typeface="Montserrat ExtraBold"/>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676" name="Shape 676"/>
        <p:cNvGrpSpPr/>
        <p:nvPr/>
      </p:nvGrpSpPr>
      <p:grpSpPr>
        <a:xfrm>
          <a:off x="0" y="0"/>
          <a:ext cx="0" cy="0"/>
          <a:chOff x="0" y="0"/>
          <a:chExt cx="0" cy="0"/>
        </a:xfrm>
      </p:grpSpPr>
      <p:pic>
        <p:nvPicPr>
          <p:cNvPr id="677" name="Google Shape;677;p57"/>
          <p:cNvPicPr preferRelativeResize="0"/>
          <p:nvPr/>
        </p:nvPicPr>
        <p:blipFill rotWithShape="1">
          <a:blip r:embed="rId3">
            <a:alphaModFix/>
          </a:blip>
          <a:srcRect b="0" l="0" r="0" t="0"/>
          <a:stretch/>
        </p:blipFill>
        <p:spPr>
          <a:xfrm>
            <a:off x="6773925" y="152400"/>
            <a:ext cx="2370067" cy="4838700"/>
          </a:xfrm>
          <a:prstGeom prst="rect">
            <a:avLst/>
          </a:prstGeom>
          <a:noFill/>
          <a:ln>
            <a:noFill/>
          </a:ln>
        </p:spPr>
      </p:pic>
      <p:cxnSp>
        <p:nvCxnSpPr>
          <p:cNvPr id="678" name="Google Shape;678;p57"/>
          <p:cNvCxnSpPr/>
          <p:nvPr/>
        </p:nvCxnSpPr>
        <p:spPr>
          <a:xfrm flipH="1">
            <a:off x="1601750" y="427150"/>
            <a:ext cx="5922600" cy="24000"/>
          </a:xfrm>
          <a:prstGeom prst="straightConnector1">
            <a:avLst/>
          </a:prstGeom>
          <a:noFill/>
          <a:ln cap="flat" cmpd="sng" w="19050">
            <a:solidFill>
              <a:srgbClr val="761A79"/>
            </a:solidFill>
            <a:prstDash val="solid"/>
            <a:round/>
            <a:headEnd len="sm" w="sm" type="none"/>
            <a:tailEnd len="sm" w="sm" type="none"/>
          </a:ln>
        </p:spPr>
      </p:cxnSp>
      <p:pic>
        <p:nvPicPr>
          <p:cNvPr id="679" name="Google Shape;679;p57"/>
          <p:cNvPicPr preferRelativeResize="0"/>
          <p:nvPr/>
        </p:nvPicPr>
        <p:blipFill rotWithShape="1">
          <a:blip r:embed="rId4">
            <a:alphaModFix/>
          </a:blip>
          <a:srcRect b="0" l="0" r="0" t="0"/>
          <a:stretch/>
        </p:blipFill>
        <p:spPr>
          <a:xfrm>
            <a:off x="7694225" y="295988"/>
            <a:ext cx="989200" cy="262225"/>
          </a:xfrm>
          <a:prstGeom prst="rect">
            <a:avLst/>
          </a:prstGeom>
          <a:noFill/>
          <a:ln>
            <a:noFill/>
          </a:ln>
        </p:spPr>
      </p:pic>
      <p:sp>
        <p:nvSpPr>
          <p:cNvPr id="680" name="Google Shape;680;p57"/>
          <p:cNvSpPr txBox="1"/>
          <p:nvPr/>
        </p:nvSpPr>
        <p:spPr>
          <a:xfrm>
            <a:off x="231775" y="70150"/>
            <a:ext cx="1828500" cy="702300"/>
          </a:xfrm>
          <a:prstGeom prst="rect">
            <a:avLst/>
          </a:prstGeom>
          <a:noFill/>
          <a:ln>
            <a:noFill/>
          </a:ln>
        </p:spPr>
        <p:txBody>
          <a:bodyPr anchorCtr="0" anchor="ctr" bIns="91425" lIns="91425" spcFirstLastPara="1" rIns="91425" wrap="square" tIns="91425">
            <a:normAutofit lnSpcReduction="20000"/>
          </a:bodyPr>
          <a:lstStyle/>
          <a:p>
            <a:pPr indent="0" lvl="0" marL="0" rtl="0" algn="l">
              <a:spcBef>
                <a:spcPts val="0"/>
              </a:spcBef>
              <a:spcAft>
                <a:spcPts val="0"/>
              </a:spcAft>
              <a:buClr>
                <a:schemeClr val="dk1"/>
              </a:buClr>
              <a:buSzPts val="1400"/>
              <a:buFont typeface="Arial"/>
              <a:buNone/>
            </a:pPr>
            <a:r>
              <a:rPr lang="en">
                <a:solidFill>
                  <a:srgbClr val="761A79"/>
                </a:solidFill>
                <a:latin typeface="Montserrat ExtraBold"/>
                <a:ea typeface="Montserrat ExtraBold"/>
                <a:cs typeface="Montserrat ExtraBold"/>
                <a:sym typeface="Montserrat ExtraBold"/>
              </a:rPr>
              <a:t>MODEL</a:t>
            </a:r>
            <a:endParaRPr>
              <a:solidFill>
                <a:srgbClr val="761A79"/>
              </a:solidFill>
              <a:latin typeface="Montserrat ExtraBold"/>
              <a:ea typeface="Montserrat ExtraBold"/>
              <a:cs typeface="Montserrat ExtraBold"/>
              <a:sym typeface="Montserrat ExtraBold"/>
            </a:endParaRPr>
          </a:p>
          <a:p>
            <a:pPr indent="0" lvl="0" marL="0" rtl="0" algn="l">
              <a:spcBef>
                <a:spcPts val="0"/>
              </a:spcBef>
              <a:spcAft>
                <a:spcPts val="0"/>
              </a:spcAft>
              <a:buClr>
                <a:schemeClr val="dk1"/>
              </a:buClr>
              <a:buSzPts val="1400"/>
              <a:buFont typeface="Arial"/>
              <a:buNone/>
            </a:pPr>
            <a:r>
              <a:rPr lang="en">
                <a:solidFill>
                  <a:srgbClr val="761A79"/>
                </a:solidFill>
                <a:latin typeface="Montserrat ExtraBold"/>
                <a:ea typeface="Montserrat ExtraBold"/>
                <a:cs typeface="Montserrat ExtraBold"/>
                <a:sym typeface="Montserrat ExtraBold"/>
              </a:rPr>
              <a:t>CROSS VALIDATION</a:t>
            </a:r>
            <a:endParaRPr>
              <a:solidFill>
                <a:srgbClr val="761A79"/>
              </a:solidFill>
              <a:latin typeface="Montserrat ExtraBold"/>
              <a:ea typeface="Montserrat ExtraBold"/>
              <a:cs typeface="Montserrat ExtraBold"/>
              <a:sym typeface="Montserrat ExtraBold"/>
            </a:endParaRPr>
          </a:p>
        </p:txBody>
      </p:sp>
      <p:sp>
        <p:nvSpPr>
          <p:cNvPr id="681" name="Google Shape;681;p57"/>
          <p:cNvSpPr txBox="1"/>
          <p:nvPr/>
        </p:nvSpPr>
        <p:spPr>
          <a:xfrm>
            <a:off x="967525" y="3639650"/>
            <a:ext cx="1931100" cy="1101300"/>
          </a:xfrm>
          <a:prstGeom prst="rect">
            <a:avLst/>
          </a:prstGeom>
          <a:noFill/>
          <a:ln cap="flat" cmpd="sng" w="38100">
            <a:solidFill>
              <a:srgbClr val="C0E387"/>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1800"/>
              <a:t>Model MLP</a:t>
            </a:r>
            <a:endParaRPr b="1" sz="1800"/>
          </a:p>
          <a:p>
            <a:pPr indent="0" lvl="0" marL="0" rtl="0" algn="l">
              <a:spcBef>
                <a:spcPts val="0"/>
              </a:spcBef>
              <a:spcAft>
                <a:spcPts val="0"/>
              </a:spcAft>
              <a:buNone/>
            </a:pPr>
            <a:r>
              <a:rPr lang="en" sz="1500"/>
              <a:t>Accuracy: 0.89</a:t>
            </a:r>
            <a:endParaRPr sz="1500"/>
          </a:p>
          <a:p>
            <a:pPr indent="0" lvl="0" marL="0" rtl="0" algn="l">
              <a:spcBef>
                <a:spcPts val="0"/>
              </a:spcBef>
              <a:spcAft>
                <a:spcPts val="0"/>
              </a:spcAft>
              <a:buNone/>
            </a:pPr>
            <a:r>
              <a:rPr lang="en" sz="1500"/>
              <a:t>Loss : 0.43</a:t>
            </a:r>
            <a:endParaRPr sz="1500"/>
          </a:p>
          <a:p>
            <a:pPr indent="0" lvl="0" marL="0" rtl="0" algn="ctr">
              <a:spcBef>
                <a:spcPts val="0"/>
              </a:spcBef>
              <a:spcAft>
                <a:spcPts val="0"/>
              </a:spcAft>
              <a:buNone/>
            </a:pPr>
            <a:r>
              <a:t/>
            </a:r>
            <a:endParaRPr b="1" sz="1800"/>
          </a:p>
        </p:txBody>
      </p:sp>
      <p:sp>
        <p:nvSpPr>
          <p:cNvPr id="682" name="Google Shape;682;p57"/>
          <p:cNvSpPr txBox="1"/>
          <p:nvPr/>
        </p:nvSpPr>
        <p:spPr>
          <a:xfrm>
            <a:off x="3606450" y="3639650"/>
            <a:ext cx="1931100" cy="1101300"/>
          </a:xfrm>
          <a:prstGeom prst="rect">
            <a:avLst/>
          </a:prstGeom>
          <a:noFill/>
          <a:ln cap="flat" cmpd="sng" w="38100">
            <a:solidFill>
              <a:srgbClr val="FFE46D"/>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1800"/>
              <a:t>Model RNN CV</a:t>
            </a:r>
            <a:endParaRPr b="1" sz="1800"/>
          </a:p>
          <a:p>
            <a:pPr indent="0" lvl="0" marL="0" rtl="0" algn="l">
              <a:spcBef>
                <a:spcPts val="0"/>
              </a:spcBef>
              <a:spcAft>
                <a:spcPts val="0"/>
              </a:spcAft>
              <a:buNone/>
            </a:pPr>
            <a:r>
              <a:rPr lang="en" sz="1500">
                <a:solidFill>
                  <a:schemeClr val="dk1"/>
                </a:solidFill>
              </a:rPr>
              <a:t>Accuracy: 0.87</a:t>
            </a:r>
            <a:endParaRPr sz="1500">
              <a:solidFill>
                <a:schemeClr val="dk1"/>
              </a:solidFill>
            </a:endParaRPr>
          </a:p>
          <a:p>
            <a:pPr indent="0" lvl="0" marL="0" rtl="0" algn="l">
              <a:spcBef>
                <a:spcPts val="0"/>
              </a:spcBef>
              <a:spcAft>
                <a:spcPts val="0"/>
              </a:spcAft>
              <a:buNone/>
            </a:pPr>
            <a:r>
              <a:rPr lang="en" sz="1500">
                <a:solidFill>
                  <a:schemeClr val="dk1"/>
                </a:solidFill>
              </a:rPr>
              <a:t>Loss : 0.37</a:t>
            </a:r>
            <a:endParaRPr b="1" sz="1500"/>
          </a:p>
          <a:p>
            <a:pPr indent="0" lvl="0" marL="0" rtl="0" algn="ctr">
              <a:spcBef>
                <a:spcPts val="0"/>
              </a:spcBef>
              <a:spcAft>
                <a:spcPts val="0"/>
              </a:spcAft>
              <a:buNone/>
            </a:pPr>
            <a:r>
              <a:t/>
            </a:r>
            <a:endParaRPr b="1" sz="1800"/>
          </a:p>
        </p:txBody>
      </p:sp>
      <p:pic>
        <p:nvPicPr>
          <p:cNvPr id="683" name="Google Shape;683;p57"/>
          <p:cNvPicPr preferRelativeResize="0"/>
          <p:nvPr/>
        </p:nvPicPr>
        <p:blipFill>
          <a:blip r:embed="rId5">
            <a:alphaModFix/>
          </a:blip>
          <a:stretch>
            <a:fillRect/>
          </a:stretch>
        </p:blipFill>
        <p:spPr>
          <a:xfrm>
            <a:off x="505841" y="838803"/>
            <a:ext cx="3931919" cy="2604897"/>
          </a:xfrm>
          <a:prstGeom prst="rect">
            <a:avLst/>
          </a:prstGeom>
          <a:noFill/>
          <a:ln>
            <a:noFill/>
          </a:ln>
        </p:spPr>
      </p:pic>
      <p:pic>
        <p:nvPicPr>
          <p:cNvPr id="684" name="Google Shape;684;p57"/>
          <p:cNvPicPr preferRelativeResize="0"/>
          <p:nvPr/>
        </p:nvPicPr>
        <p:blipFill>
          <a:blip r:embed="rId6">
            <a:alphaModFix/>
          </a:blip>
          <a:stretch>
            <a:fillRect/>
          </a:stretch>
        </p:blipFill>
        <p:spPr>
          <a:xfrm>
            <a:off x="4706237" y="837456"/>
            <a:ext cx="3931919" cy="2607591"/>
          </a:xfrm>
          <a:prstGeom prst="rect">
            <a:avLst/>
          </a:prstGeom>
          <a:noFill/>
          <a:ln>
            <a:noFill/>
          </a:ln>
        </p:spPr>
      </p:pic>
      <p:sp>
        <p:nvSpPr>
          <p:cNvPr id="685" name="Google Shape;685;p57"/>
          <p:cNvSpPr txBox="1"/>
          <p:nvPr/>
        </p:nvSpPr>
        <p:spPr>
          <a:xfrm>
            <a:off x="6245375" y="3639650"/>
            <a:ext cx="1931100" cy="1101300"/>
          </a:xfrm>
          <a:prstGeom prst="rect">
            <a:avLst/>
          </a:prstGeom>
          <a:noFill/>
          <a:ln cap="flat" cmpd="sng" w="38100">
            <a:solidFill>
              <a:srgbClr val="D7E2E9"/>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 sz="1800"/>
              <a:t>Model LSTM CV</a:t>
            </a:r>
            <a:endParaRPr b="1" sz="1800"/>
          </a:p>
          <a:p>
            <a:pPr indent="0" lvl="0" marL="0" marR="0" rtl="0" algn="l">
              <a:lnSpc>
                <a:spcPct val="100000"/>
              </a:lnSpc>
              <a:spcBef>
                <a:spcPts val="0"/>
              </a:spcBef>
              <a:spcAft>
                <a:spcPts val="0"/>
              </a:spcAft>
              <a:buNone/>
            </a:pPr>
            <a:r>
              <a:rPr lang="en" sz="1500"/>
              <a:t>Accuracy: 0.91</a:t>
            </a:r>
            <a:endParaRPr sz="1500"/>
          </a:p>
          <a:p>
            <a:pPr indent="0" lvl="0" marL="0" marR="0" rtl="0" algn="l">
              <a:lnSpc>
                <a:spcPct val="100000"/>
              </a:lnSpc>
              <a:spcBef>
                <a:spcPts val="0"/>
              </a:spcBef>
              <a:spcAft>
                <a:spcPts val="0"/>
              </a:spcAft>
              <a:buNone/>
            </a:pPr>
            <a:r>
              <a:rPr lang="en" sz="1500"/>
              <a:t>Loss : 0.29</a:t>
            </a:r>
            <a:endParaRPr sz="1500"/>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9" name="Shape 689"/>
        <p:cNvGrpSpPr/>
        <p:nvPr/>
      </p:nvGrpSpPr>
      <p:grpSpPr>
        <a:xfrm>
          <a:off x="0" y="0"/>
          <a:ext cx="0" cy="0"/>
          <a:chOff x="0" y="0"/>
          <a:chExt cx="0" cy="0"/>
        </a:xfrm>
      </p:grpSpPr>
      <p:sp>
        <p:nvSpPr>
          <p:cNvPr id="690" name="Google Shape;690;p58"/>
          <p:cNvSpPr txBox="1"/>
          <p:nvPr/>
        </p:nvSpPr>
        <p:spPr>
          <a:xfrm>
            <a:off x="728700" y="1022550"/>
            <a:ext cx="7686600" cy="30984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1000"/>
              </a:spcBef>
              <a:spcAft>
                <a:spcPts val="1000"/>
              </a:spcAft>
              <a:buClr>
                <a:srgbClr val="000000"/>
              </a:buClr>
              <a:buSzPts val="1050"/>
              <a:buFont typeface="Arial"/>
              <a:buNone/>
            </a:pPr>
            <a:r>
              <a:rPr b="1" lang="en" sz="2150">
                <a:solidFill>
                  <a:schemeClr val="lt1"/>
                </a:solidFill>
                <a:latin typeface="Montserrat"/>
                <a:ea typeface="Montserrat"/>
                <a:cs typeface="Montserrat"/>
                <a:sym typeface="Montserrat"/>
              </a:rPr>
              <a:t>MODEL CV USING DIFFERENT DATASETS </a:t>
            </a:r>
            <a:endParaRPr b="1" sz="2150">
              <a:solidFill>
                <a:schemeClr val="lt1"/>
              </a:solidFill>
              <a:latin typeface="Montserrat"/>
              <a:ea typeface="Montserrat"/>
              <a:cs typeface="Montserrat"/>
              <a:sym typeface="Montserrat"/>
            </a:endParaRPr>
          </a:p>
        </p:txBody>
      </p:sp>
      <p:cxnSp>
        <p:nvCxnSpPr>
          <p:cNvPr id="691" name="Google Shape;691;p58"/>
          <p:cNvCxnSpPr/>
          <p:nvPr/>
        </p:nvCxnSpPr>
        <p:spPr>
          <a:xfrm rot="10800000">
            <a:off x="2128200" y="4521625"/>
            <a:ext cx="4890900" cy="6000"/>
          </a:xfrm>
          <a:prstGeom prst="straightConnector1">
            <a:avLst/>
          </a:prstGeom>
          <a:noFill/>
          <a:ln cap="flat" cmpd="sng" w="9525">
            <a:solidFill>
              <a:srgbClr val="D1D5DB"/>
            </a:solidFill>
            <a:prstDash val="solid"/>
            <a:round/>
            <a:headEnd len="sm" w="sm" type="none"/>
            <a:tailEnd len="sm" w="sm" type="none"/>
          </a:ln>
        </p:spPr>
      </p:cxnSp>
      <p:sp>
        <p:nvSpPr>
          <p:cNvPr id="692" name="Google Shape;692;p58"/>
          <p:cNvSpPr txBox="1"/>
          <p:nvPr>
            <p:ph type="title"/>
          </p:nvPr>
        </p:nvSpPr>
        <p:spPr>
          <a:xfrm>
            <a:off x="2124900" y="4565600"/>
            <a:ext cx="4894200" cy="315900"/>
          </a:xfrm>
          <a:prstGeom prst="rect">
            <a:avLst/>
          </a:prstGeom>
          <a:noFill/>
          <a:ln cap="flat" cmpd="sng" w="9525">
            <a:solidFill>
              <a:srgbClr val="D1D5D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lang="en" sz="1000">
                <a:solidFill>
                  <a:srgbClr val="D1D5DB"/>
                </a:solidFill>
                <a:latin typeface="Roboto"/>
                <a:ea typeface="Roboto"/>
                <a:cs typeface="Roboto"/>
                <a:sym typeface="Roboto"/>
              </a:rPr>
              <a:t>Group 4. DSC Wave 11 - Binar Academy.</a:t>
            </a:r>
            <a:endParaRPr b="1" sz="800">
              <a:solidFill>
                <a:srgbClr val="D1D5DB"/>
              </a:solidFill>
              <a:latin typeface="Montserrat ExtraBold"/>
              <a:ea typeface="Montserrat ExtraBold"/>
              <a:cs typeface="Montserrat ExtraBold"/>
              <a:sym typeface="Montserrat ExtraBold"/>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696" name="Shape 696"/>
        <p:cNvGrpSpPr/>
        <p:nvPr/>
      </p:nvGrpSpPr>
      <p:grpSpPr>
        <a:xfrm>
          <a:off x="0" y="0"/>
          <a:ext cx="0" cy="0"/>
          <a:chOff x="0" y="0"/>
          <a:chExt cx="0" cy="0"/>
        </a:xfrm>
      </p:grpSpPr>
      <p:pic>
        <p:nvPicPr>
          <p:cNvPr id="697" name="Google Shape;697;p59"/>
          <p:cNvPicPr preferRelativeResize="0"/>
          <p:nvPr/>
        </p:nvPicPr>
        <p:blipFill rotWithShape="1">
          <a:blip r:embed="rId3">
            <a:alphaModFix/>
          </a:blip>
          <a:srcRect b="0" l="0" r="0" t="0"/>
          <a:stretch/>
        </p:blipFill>
        <p:spPr>
          <a:xfrm>
            <a:off x="6773925" y="152400"/>
            <a:ext cx="2370067" cy="4838700"/>
          </a:xfrm>
          <a:prstGeom prst="rect">
            <a:avLst/>
          </a:prstGeom>
          <a:noFill/>
          <a:ln>
            <a:noFill/>
          </a:ln>
        </p:spPr>
      </p:pic>
      <p:cxnSp>
        <p:nvCxnSpPr>
          <p:cNvPr id="698" name="Google Shape;698;p59"/>
          <p:cNvCxnSpPr/>
          <p:nvPr/>
        </p:nvCxnSpPr>
        <p:spPr>
          <a:xfrm flipH="1">
            <a:off x="1601750" y="427150"/>
            <a:ext cx="5922600" cy="24000"/>
          </a:xfrm>
          <a:prstGeom prst="straightConnector1">
            <a:avLst/>
          </a:prstGeom>
          <a:noFill/>
          <a:ln cap="flat" cmpd="sng" w="19050">
            <a:solidFill>
              <a:srgbClr val="761A79"/>
            </a:solidFill>
            <a:prstDash val="solid"/>
            <a:round/>
            <a:headEnd len="sm" w="sm" type="none"/>
            <a:tailEnd len="sm" w="sm" type="none"/>
          </a:ln>
        </p:spPr>
      </p:cxnSp>
      <p:pic>
        <p:nvPicPr>
          <p:cNvPr id="699" name="Google Shape;699;p59"/>
          <p:cNvPicPr preferRelativeResize="0"/>
          <p:nvPr/>
        </p:nvPicPr>
        <p:blipFill rotWithShape="1">
          <a:blip r:embed="rId4">
            <a:alphaModFix/>
          </a:blip>
          <a:srcRect b="0" l="0" r="0" t="0"/>
          <a:stretch/>
        </p:blipFill>
        <p:spPr>
          <a:xfrm>
            <a:off x="7694225" y="295988"/>
            <a:ext cx="989200" cy="262225"/>
          </a:xfrm>
          <a:prstGeom prst="rect">
            <a:avLst/>
          </a:prstGeom>
          <a:noFill/>
          <a:ln>
            <a:noFill/>
          </a:ln>
        </p:spPr>
      </p:pic>
      <p:sp>
        <p:nvSpPr>
          <p:cNvPr id="700" name="Google Shape;700;p59"/>
          <p:cNvSpPr txBox="1"/>
          <p:nvPr/>
        </p:nvSpPr>
        <p:spPr>
          <a:xfrm>
            <a:off x="231775" y="70150"/>
            <a:ext cx="1828500" cy="702300"/>
          </a:xfrm>
          <a:prstGeom prst="rect">
            <a:avLst/>
          </a:prstGeom>
          <a:noFill/>
          <a:ln>
            <a:noFill/>
          </a:ln>
        </p:spPr>
        <p:txBody>
          <a:bodyPr anchorCtr="0" anchor="ctr" bIns="91425" lIns="91425" spcFirstLastPara="1" rIns="91425" wrap="square" tIns="91425">
            <a:normAutofit lnSpcReduction="20000"/>
          </a:bodyPr>
          <a:lstStyle/>
          <a:p>
            <a:pPr indent="0" lvl="0" marL="0" rtl="0" algn="l">
              <a:spcBef>
                <a:spcPts val="0"/>
              </a:spcBef>
              <a:spcAft>
                <a:spcPts val="0"/>
              </a:spcAft>
              <a:buClr>
                <a:schemeClr val="dk1"/>
              </a:buClr>
              <a:buSzPts val="1400"/>
              <a:buFont typeface="Arial"/>
              <a:buNone/>
            </a:pPr>
            <a:r>
              <a:rPr lang="en">
                <a:solidFill>
                  <a:srgbClr val="761A79"/>
                </a:solidFill>
                <a:latin typeface="Montserrat ExtraBold"/>
                <a:ea typeface="Montserrat ExtraBold"/>
                <a:cs typeface="Montserrat ExtraBold"/>
                <a:sym typeface="Montserrat ExtraBold"/>
              </a:rPr>
              <a:t>MODEL</a:t>
            </a:r>
            <a:endParaRPr>
              <a:solidFill>
                <a:srgbClr val="761A79"/>
              </a:solidFill>
              <a:latin typeface="Montserrat ExtraBold"/>
              <a:ea typeface="Montserrat ExtraBold"/>
              <a:cs typeface="Montserrat ExtraBold"/>
              <a:sym typeface="Montserrat ExtraBold"/>
            </a:endParaRPr>
          </a:p>
          <a:p>
            <a:pPr indent="0" lvl="0" marL="0" rtl="0" algn="l">
              <a:spcBef>
                <a:spcPts val="0"/>
              </a:spcBef>
              <a:spcAft>
                <a:spcPts val="0"/>
              </a:spcAft>
              <a:buClr>
                <a:schemeClr val="dk1"/>
              </a:buClr>
              <a:buSzPts val="1400"/>
              <a:buFont typeface="Arial"/>
              <a:buNone/>
            </a:pPr>
            <a:r>
              <a:rPr lang="en">
                <a:solidFill>
                  <a:srgbClr val="761A79"/>
                </a:solidFill>
                <a:latin typeface="Montserrat ExtraBold"/>
                <a:ea typeface="Montserrat ExtraBold"/>
                <a:cs typeface="Montserrat ExtraBold"/>
                <a:sym typeface="Montserrat ExtraBold"/>
              </a:rPr>
              <a:t>CROSS VALIDATION</a:t>
            </a:r>
            <a:endParaRPr>
              <a:solidFill>
                <a:srgbClr val="761A79"/>
              </a:solidFill>
              <a:latin typeface="Montserrat ExtraBold"/>
              <a:ea typeface="Montserrat ExtraBold"/>
              <a:cs typeface="Montserrat ExtraBold"/>
              <a:sym typeface="Montserrat ExtraBold"/>
            </a:endParaRPr>
          </a:p>
        </p:txBody>
      </p:sp>
      <p:pic>
        <p:nvPicPr>
          <p:cNvPr id="701" name="Google Shape;701;p59"/>
          <p:cNvPicPr preferRelativeResize="0"/>
          <p:nvPr/>
        </p:nvPicPr>
        <p:blipFill>
          <a:blip r:embed="rId5">
            <a:alphaModFix/>
          </a:blip>
          <a:stretch>
            <a:fillRect/>
          </a:stretch>
        </p:blipFill>
        <p:spPr>
          <a:xfrm>
            <a:off x="95750" y="1781763"/>
            <a:ext cx="4434839" cy="2645343"/>
          </a:xfrm>
          <a:prstGeom prst="rect">
            <a:avLst/>
          </a:prstGeom>
          <a:noFill/>
          <a:ln>
            <a:noFill/>
          </a:ln>
        </p:spPr>
      </p:pic>
      <p:pic>
        <p:nvPicPr>
          <p:cNvPr id="702" name="Google Shape;702;p59"/>
          <p:cNvPicPr preferRelativeResize="0"/>
          <p:nvPr/>
        </p:nvPicPr>
        <p:blipFill>
          <a:blip r:embed="rId6">
            <a:alphaModFix/>
          </a:blip>
          <a:stretch>
            <a:fillRect/>
          </a:stretch>
        </p:blipFill>
        <p:spPr>
          <a:xfrm>
            <a:off x="4595842" y="1781709"/>
            <a:ext cx="4434483" cy="2645449"/>
          </a:xfrm>
          <a:prstGeom prst="rect">
            <a:avLst/>
          </a:prstGeom>
          <a:noFill/>
          <a:ln>
            <a:noFill/>
          </a:ln>
        </p:spPr>
      </p:pic>
      <p:sp>
        <p:nvSpPr>
          <p:cNvPr id="703" name="Google Shape;703;p59"/>
          <p:cNvSpPr txBox="1"/>
          <p:nvPr/>
        </p:nvSpPr>
        <p:spPr>
          <a:xfrm>
            <a:off x="1630538" y="1035713"/>
            <a:ext cx="1383000" cy="482700"/>
          </a:xfrm>
          <a:prstGeom prst="rect">
            <a:avLst/>
          </a:prstGeom>
          <a:noFill/>
          <a:ln cap="flat" cmpd="sng" w="38100">
            <a:solidFill>
              <a:srgbClr val="C0E387"/>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t>Accuracy</a:t>
            </a:r>
            <a:endParaRPr sz="1500"/>
          </a:p>
          <a:p>
            <a:pPr indent="0" lvl="0" marL="0" rtl="0" algn="ctr">
              <a:spcBef>
                <a:spcPts val="0"/>
              </a:spcBef>
              <a:spcAft>
                <a:spcPts val="0"/>
              </a:spcAft>
              <a:buNone/>
            </a:pPr>
            <a:r>
              <a:t/>
            </a:r>
            <a:endParaRPr b="1" sz="1800"/>
          </a:p>
        </p:txBody>
      </p:sp>
      <p:sp>
        <p:nvSpPr>
          <p:cNvPr id="704" name="Google Shape;704;p59"/>
          <p:cNvSpPr txBox="1"/>
          <p:nvPr/>
        </p:nvSpPr>
        <p:spPr>
          <a:xfrm>
            <a:off x="6130450" y="1035713"/>
            <a:ext cx="1383000" cy="482700"/>
          </a:xfrm>
          <a:prstGeom prst="rect">
            <a:avLst/>
          </a:prstGeom>
          <a:noFill/>
          <a:ln cap="flat" cmpd="sng" w="38100">
            <a:solidFill>
              <a:srgbClr val="C0E387"/>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t>Loss</a:t>
            </a:r>
            <a:endParaRPr sz="1500"/>
          </a:p>
          <a:p>
            <a:pPr indent="0" lvl="0" marL="0" rtl="0" algn="ctr">
              <a:spcBef>
                <a:spcPts val="0"/>
              </a:spcBef>
              <a:spcAft>
                <a:spcPts val="0"/>
              </a:spcAft>
              <a:buNone/>
            </a:pPr>
            <a:r>
              <a:t/>
            </a:r>
            <a:endParaRPr b="1" sz="1800"/>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8" name="Shape 708"/>
        <p:cNvGrpSpPr/>
        <p:nvPr/>
      </p:nvGrpSpPr>
      <p:grpSpPr>
        <a:xfrm>
          <a:off x="0" y="0"/>
          <a:ext cx="0" cy="0"/>
          <a:chOff x="0" y="0"/>
          <a:chExt cx="0" cy="0"/>
        </a:xfrm>
      </p:grpSpPr>
      <p:sp>
        <p:nvSpPr>
          <p:cNvPr id="709" name="Google Shape;709;p60"/>
          <p:cNvSpPr txBox="1"/>
          <p:nvPr/>
        </p:nvSpPr>
        <p:spPr>
          <a:xfrm>
            <a:off x="728700" y="1022550"/>
            <a:ext cx="7686600" cy="30984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1000"/>
              </a:spcBef>
              <a:spcAft>
                <a:spcPts val="1000"/>
              </a:spcAft>
              <a:buClr>
                <a:srgbClr val="000000"/>
              </a:buClr>
              <a:buSzPts val="1050"/>
              <a:buFont typeface="Arial"/>
              <a:buNone/>
            </a:pPr>
            <a:r>
              <a:rPr b="1" lang="en" sz="2150">
                <a:solidFill>
                  <a:schemeClr val="lt1"/>
                </a:solidFill>
                <a:latin typeface="Montserrat"/>
                <a:ea typeface="Montserrat"/>
                <a:cs typeface="Montserrat"/>
                <a:sym typeface="Montserrat"/>
              </a:rPr>
              <a:t>SUMMARY</a:t>
            </a:r>
            <a:endParaRPr b="1" sz="1650">
              <a:solidFill>
                <a:schemeClr val="lt1"/>
              </a:solidFill>
              <a:latin typeface="Montserrat"/>
              <a:ea typeface="Montserrat"/>
              <a:cs typeface="Montserrat"/>
              <a:sym typeface="Montserrat"/>
            </a:endParaRPr>
          </a:p>
        </p:txBody>
      </p:sp>
      <p:cxnSp>
        <p:nvCxnSpPr>
          <p:cNvPr id="710" name="Google Shape;710;p60"/>
          <p:cNvCxnSpPr/>
          <p:nvPr/>
        </p:nvCxnSpPr>
        <p:spPr>
          <a:xfrm rot="10800000">
            <a:off x="2128200" y="4521625"/>
            <a:ext cx="4890900" cy="6000"/>
          </a:xfrm>
          <a:prstGeom prst="straightConnector1">
            <a:avLst/>
          </a:prstGeom>
          <a:noFill/>
          <a:ln cap="flat" cmpd="sng" w="9525">
            <a:solidFill>
              <a:srgbClr val="D1D5DB"/>
            </a:solidFill>
            <a:prstDash val="solid"/>
            <a:round/>
            <a:headEnd len="sm" w="sm" type="none"/>
            <a:tailEnd len="sm" w="sm" type="none"/>
          </a:ln>
        </p:spPr>
      </p:cxnSp>
      <p:sp>
        <p:nvSpPr>
          <p:cNvPr id="711" name="Google Shape;711;p60"/>
          <p:cNvSpPr txBox="1"/>
          <p:nvPr>
            <p:ph type="title"/>
          </p:nvPr>
        </p:nvSpPr>
        <p:spPr>
          <a:xfrm>
            <a:off x="2124900" y="4565600"/>
            <a:ext cx="4894200" cy="315900"/>
          </a:xfrm>
          <a:prstGeom prst="rect">
            <a:avLst/>
          </a:prstGeom>
          <a:noFill/>
          <a:ln cap="flat" cmpd="sng" w="9525">
            <a:solidFill>
              <a:srgbClr val="D1D5D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lang="en" sz="1000">
                <a:solidFill>
                  <a:srgbClr val="D1D5DB"/>
                </a:solidFill>
                <a:latin typeface="Roboto"/>
                <a:ea typeface="Roboto"/>
                <a:cs typeface="Roboto"/>
                <a:sym typeface="Roboto"/>
              </a:rPr>
              <a:t>Group 4. DSC Wave 11 - Binar Academy.</a:t>
            </a:r>
            <a:endParaRPr b="1" sz="800">
              <a:solidFill>
                <a:srgbClr val="D1D5DB"/>
              </a:solidFill>
              <a:latin typeface="Montserrat ExtraBold"/>
              <a:ea typeface="Montserrat ExtraBold"/>
              <a:cs typeface="Montserrat ExtraBold"/>
              <a:sym typeface="Montserrat ExtraBold"/>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15" name="Shape 715"/>
        <p:cNvGrpSpPr/>
        <p:nvPr/>
      </p:nvGrpSpPr>
      <p:grpSpPr>
        <a:xfrm>
          <a:off x="0" y="0"/>
          <a:ext cx="0" cy="0"/>
          <a:chOff x="0" y="0"/>
          <a:chExt cx="0" cy="0"/>
        </a:xfrm>
      </p:grpSpPr>
      <p:pic>
        <p:nvPicPr>
          <p:cNvPr id="716" name="Google Shape;716;p61"/>
          <p:cNvPicPr preferRelativeResize="0"/>
          <p:nvPr/>
        </p:nvPicPr>
        <p:blipFill rotWithShape="1">
          <a:blip r:embed="rId3">
            <a:alphaModFix/>
          </a:blip>
          <a:srcRect b="0" l="0" r="0" t="0"/>
          <a:stretch/>
        </p:blipFill>
        <p:spPr>
          <a:xfrm>
            <a:off x="6773925" y="152400"/>
            <a:ext cx="2370067" cy="4838700"/>
          </a:xfrm>
          <a:prstGeom prst="rect">
            <a:avLst/>
          </a:prstGeom>
          <a:noFill/>
          <a:ln>
            <a:noFill/>
          </a:ln>
        </p:spPr>
      </p:pic>
      <p:cxnSp>
        <p:nvCxnSpPr>
          <p:cNvPr id="717" name="Google Shape;717;p61"/>
          <p:cNvCxnSpPr/>
          <p:nvPr/>
        </p:nvCxnSpPr>
        <p:spPr>
          <a:xfrm flipH="1">
            <a:off x="1548950" y="427150"/>
            <a:ext cx="5975400" cy="9000"/>
          </a:xfrm>
          <a:prstGeom prst="straightConnector1">
            <a:avLst/>
          </a:prstGeom>
          <a:noFill/>
          <a:ln cap="flat" cmpd="sng" w="19050">
            <a:solidFill>
              <a:srgbClr val="761A79"/>
            </a:solidFill>
            <a:prstDash val="solid"/>
            <a:round/>
            <a:headEnd len="sm" w="sm" type="none"/>
            <a:tailEnd len="sm" w="sm" type="none"/>
          </a:ln>
        </p:spPr>
      </p:cxnSp>
      <p:pic>
        <p:nvPicPr>
          <p:cNvPr id="718" name="Google Shape;718;p61"/>
          <p:cNvPicPr preferRelativeResize="0"/>
          <p:nvPr/>
        </p:nvPicPr>
        <p:blipFill rotWithShape="1">
          <a:blip r:embed="rId4">
            <a:alphaModFix/>
          </a:blip>
          <a:srcRect b="0" l="0" r="0" t="0"/>
          <a:stretch/>
        </p:blipFill>
        <p:spPr>
          <a:xfrm>
            <a:off x="7694225" y="295988"/>
            <a:ext cx="989200" cy="262225"/>
          </a:xfrm>
          <a:prstGeom prst="rect">
            <a:avLst/>
          </a:prstGeom>
          <a:noFill/>
          <a:ln>
            <a:noFill/>
          </a:ln>
        </p:spPr>
      </p:pic>
      <p:sp>
        <p:nvSpPr>
          <p:cNvPr id="719" name="Google Shape;719;p61"/>
          <p:cNvSpPr txBox="1"/>
          <p:nvPr/>
        </p:nvSpPr>
        <p:spPr>
          <a:xfrm>
            <a:off x="299450" y="137800"/>
            <a:ext cx="1828500" cy="572700"/>
          </a:xfrm>
          <a:prstGeom prst="rect">
            <a:avLst/>
          </a:prstGeom>
          <a:noFill/>
          <a:ln>
            <a:noFill/>
          </a:ln>
        </p:spPr>
        <p:txBody>
          <a:bodyPr anchorCtr="0" anchor="ctr" bIns="91425" lIns="91425" spcFirstLastPara="1" rIns="91425" wrap="square" tIns="91425">
            <a:normAutofit/>
          </a:bodyPr>
          <a:lstStyle/>
          <a:p>
            <a:pPr indent="0" lvl="0" marL="0" rtl="0" algn="l">
              <a:spcBef>
                <a:spcPts val="0"/>
              </a:spcBef>
              <a:spcAft>
                <a:spcPts val="0"/>
              </a:spcAft>
              <a:buClr>
                <a:schemeClr val="dk1"/>
              </a:buClr>
              <a:buSzPts val="1400"/>
              <a:buFont typeface="Arial"/>
              <a:buNone/>
            </a:pPr>
            <a:r>
              <a:rPr lang="en">
                <a:solidFill>
                  <a:srgbClr val="761A79"/>
                </a:solidFill>
                <a:latin typeface="Montserrat ExtraBold"/>
                <a:ea typeface="Montserrat ExtraBold"/>
                <a:cs typeface="Montserrat ExtraBold"/>
                <a:sym typeface="Montserrat ExtraBold"/>
              </a:rPr>
              <a:t>SUMMARY</a:t>
            </a:r>
            <a:endParaRPr>
              <a:solidFill>
                <a:srgbClr val="761A79"/>
              </a:solidFill>
              <a:latin typeface="Montserrat ExtraBold"/>
              <a:ea typeface="Montserrat ExtraBold"/>
              <a:cs typeface="Montserrat ExtraBold"/>
              <a:sym typeface="Montserrat ExtraBold"/>
            </a:endParaRPr>
          </a:p>
        </p:txBody>
      </p:sp>
      <p:sp>
        <p:nvSpPr>
          <p:cNvPr id="720" name="Google Shape;720;p61"/>
          <p:cNvSpPr txBox="1"/>
          <p:nvPr/>
        </p:nvSpPr>
        <p:spPr>
          <a:xfrm>
            <a:off x="409250" y="3476400"/>
            <a:ext cx="8254800" cy="11634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just">
              <a:spcBef>
                <a:spcPts val="0"/>
              </a:spcBef>
              <a:spcAft>
                <a:spcPts val="0"/>
              </a:spcAft>
              <a:buNone/>
            </a:pPr>
            <a:r>
              <a:rPr lang="en"/>
              <a:t>Dari 3 dataset yang diberikan kami mencoba untuk melakukan training dengan berbagai macam model untuk mendapatkan model sentimen analisis yang terbaik. Training model LSTM dengan menggunakan dataset indonlu memberikan hasil performa yang paling baik dari eksperimen lainnya. Kami juga memberikan sedikit </a:t>
            </a:r>
            <a:r>
              <a:rPr i="1" lang="en"/>
              <a:t>improvement </a:t>
            </a:r>
            <a:r>
              <a:rPr lang="en"/>
              <a:t>menggunakan </a:t>
            </a:r>
            <a:r>
              <a:rPr i="1" lang="en"/>
              <a:t>k-fold cross validation</a:t>
            </a:r>
            <a:r>
              <a:rPr lang="en"/>
              <a:t> pada model hingga mencapai akurasi di angka 0.91 dan loss sebesar 0.29. </a:t>
            </a:r>
            <a:endParaRPr/>
          </a:p>
        </p:txBody>
      </p:sp>
      <p:pic>
        <p:nvPicPr>
          <p:cNvPr id="721" name="Google Shape;721;p61"/>
          <p:cNvPicPr preferRelativeResize="0"/>
          <p:nvPr/>
        </p:nvPicPr>
        <p:blipFill>
          <a:blip r:embed="rId5">
            <a:alphaModFix/>
          </a:blip>
          <a:stretch>
            <a:fillRect/>
          </a:stretch>
        </p:blipFill>
        <p:spPr>
          <a:xfrm>
            <a:off x="2280350" y="588550"/>
            <a:ext cx="4230696" cy="273545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5" name="Shape 725"/>
        <p:cNvGrpSpPr/>
        <p:nvPr/>
      </p:nvGrpSpPr>
      <p:grpSpPr>
        <a:xfrm>
          <a:off x="0" y="0"/>
          <a:ext cx="0" cy="0"/>
          <a:chOff x="0" y="0"/>
          <a:chExt cx="0" cy="0"/>
        </a:xfrm>
      </p:grpSpPr>
      <p:sp>
        <p:nvSpPr>
          <p:cNvPr id="726" name="Google Shape;726;p62"/>
          <p:cNvSpPr txBox="1"/>
          <p:nvPr/>
        </p:nvSpPr>
        <p:spPr>
          <a:xfrm>
            <a:off x="728700" y="1022550"/>
            <a:ext cx="7686600" cy="30984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1000"/>
              </a:spcBef>
              <a:spcAft>
                <a:spcPts val="1000"/>
              </a:spcAft>
              <a:buClr>
                <a:srgbClr val="000000"/>
              </a:buClr>
              <a:buSzPts val="1050"/>
              <a:buFont typeface="Arial"/>
              <a:buNone/>
            </a:pPr>
            <a:r>
              <a:rPr b="1" lang="en" sz="2150">
                <a:solidFill>
                  <a:schemeClr val="lt1"/>
                </a:solidFill>
                <a:latin typeface="Montserrat"/>
                <a:ea typeface="Montserrat"/>
                <a:cs typeface="Montserrat"/>
                <a:sym typeface="Montserrat"/>
              </a:rPr>
              <a:t>TERIMA KASIH!!</a:t>
            </a:r>
            <a:endParaRPr b="1" sz="1650">
              <a:solidFill>
                <a:schemeClr val="lt1"/>
              </a:solidFill>
              <a:latin typeface="Montserrat"/>
              <a:ea typeface="Montserrat"/>
              <a:cs typeface="Montserrat"/>
              <a:sym typeface="Montserrat"/>
            </a:endParaRPr>
          </a:p>
        </p:txBody>
      </p:sp>
      <p:cxnSp>
        <p:nvCxnSpPr>
          <p:cNvPr id="727" name="Google Shape;727;p62"/>
          <p:cNvCxnSpPr/>
          <p:nvPr/>
        </p:nvCxnSpPr>
        <p:spPr>
          <a:xfrm rot="10800000">
            <a:off x="2128200" y="4521625"/>
            <a:ext cx="4890900" cy="6000"/>
          </a:xfrm>
          <a:prstGeom prst="straightConnector1">
            <a:avLst/>
          </a:prstGeom>
          <a:noFill/>
          <a:ln cap="flat" cmpd="sng" w="9525">
            <a:solidFill>
              <a:srgbClr val="D1D5DB"/>
            </a:solidFill>
            <a:prstDash val="solid"/>
            <a:round/>
            <a:headEnd len="sm" w="sm" type="none"/>
            <a:tailEnd len="sm" w="sm" type="none"/>
          </a:ln>
        </p:spPr>
      </p:cxnSp>
      <p:sp>
        <p:nvSpPr>
          <p:cNvPr id="728" name="Google Shape;728;p62"/>
          <p:cNvSpPr txBox="1"/>
          <p:nvPr>
            <p:ph type="title"/>
          </p:nvPr>
        </p:nvSpPr>
        <p:spPr>
          <a:xfrm>
            <a:off x="2124900" y="4565600"/>
            <a:ext cx="4894200" cy="315900"/>
          </a:xfrm>
          <a:prstGeom prst="rect">
            <a:avLst/>
          </a:prstGeom>
          <a:noFill/>
          <a:ln cap="flat" cmpd="sng" w="9525">
            <a:solidFill>
              <a:srgbClr val="D1D5D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lang="en" sz="1000">
                <a:solidFill>
                  <a:srgbClr val="D1D5DB"/>
                </a:solidFill>
                <a:latin typeface="Roboto"/>
                <a:ea typeface="Roboto"/>
                <a:cs typeface="Roboto"/>
                <a:sym typeface="Roboto"/>
              </a:rPr>
              <a:t>Group 4. DSC Wave 11 - Binar Academy.</a:t>
            </a:r>
            <a:endParaRPr b="1" sz="800">
              <a:solidFill>
                <a:srgbClr val="D1D5DB"/>
              </a:solidFill>
              <a:latin typeface="Montserrat ExtraBold"/>
              <a:ea typeface="Montserrat ExtraBold"/>
              <a:cs typeface="Montserrat ExtraBold"/>
              <a:sym typeface="Montserrat ExtraBold"/>
            </a:endParaRPr>
          </a:p>
        </p:txBody>
      </p:sp>
      <p:pic>
        <p:nvPicPr>
          <p:cNvPr id="729" name="Google Shape;729;p62"/>
          <p:cNvPicPr preferRelativeResize="0"/>
          <p:nvPr/>
        </p:nvPicPr>
        <p:blipFill>
          <a:blip r:embed="rId3">
            <a:alphaModFix/>
          </a:blip>
          <a:stretch>
            <a:fillRect/>
          </a:stretch>
        </p:blipFill>
        <p:spPr>
          <a:xfrm>
            <a:off x="-1518200" y="908928"/>
            <a:ext cx="5556324" cy="423457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64" name="Shape 364"/>
        <p:cNvGrpSpPr/>
        <p:nvPr/>
      </p:nvGrpSpPr>
      <p:grpSpPr>
        <a:xfrm>
          <a:off x="0" y="0"/>
          <a:ext cx="0" cy="0"/>
          <a:chOff x="0" y="0"/>
          <a:chExt cx="0" cy="0"/>
        </a:xfrm>
      </p:grpSpPr>
      <p:pic>
        <p:nvPicPr>
          <p:cNvPr id="365" name="Google Shape;365;p29"/>
          <p:cNvPicPr preferRelativeResize="0"/>
          <p:nvPr/>
        </p:nvPicPr>
        <p:blipFill rotWithShape="1">
          <a:blip r:embed="rId3">
            <a:alphaModFix/>
          </a:blip>
          <a:srcRect b="0" l="0" r="0" t="0"/>
          <a:stretch/>
        </p:blipFill>
        <p:spPr>
          <a:xfrm>
            <a:off x="6773925" y="152400"/>
            <a:ext cx="2370067" cy="4838700"/>
          </a:xfrm>
          <a:prstGeom prst="rect">
            <a:avLst/>
          </a:prstGeom>
          <a:noFill/>
          <a:ln>
            <a:noFill/>
          </a:ln>
        </p:spPr>
      </p:pic>
      <p:cxnSp>
        <p:nvCxnSpPr>
          <p:cNvPr id="366" name="Google Shape;366;p29"/>
          <p:cNvCxnSpPr/>
          <p:nvPr/>
        </p:nvCxnSpPr>
        <p:spPr>
          <a:xfrm rot="10800000">
            <a:off x="2037775" y="421150"/>
            <a:ext cx="5486700" cy="6000"/>
          </a:xfrm>
          <a:prstGeom prst="straightConnector1">
            <a:avLst/>
          </a:prstGeom>
          <a:noFill/>
          <a:ln cap="flat" cmpd="sng" w="19050">
            <a:solidFill>
              <a:srgbClr val="761A79"/>
            </a:solidFill>
            <a:prstDash val="solid"/>
            <a:round/>
            <a:headEnd len="sm" w="sm" type="none"/>
            <a:tailEnd len="sm" w="sm" type="none"/>
          </a:ln>
        </p:spPr>
      </p:cxnSp>
      <p:pic>
        <p:nvPicPr>
          <p:cNvPr id="367" name="Google Shape;367;p29"/>
          <p:cNvPicPr preferRelativeResize="0"/>
          <p:nvPr/>
        </p:nvPicPr>
        <p:blipFill rotWithShape="1">
          <a:blip r:embed="rId4">
            <a:alphaModFix/>
          </a:blip>
          <a:srcRect b="0" l="0" r="0" t="0"/>
          <a:stretch/>
        </p:blipFill>
        <p:spPr>
          <a:xfrm>
            <a:off x="7694225" y="295988"/>
            <a:ext cx="989200" cy="262225"/>
          </a:xfrm>
          <a:prstGeom prst="rect">
            <a:avLst/>
          </a:prstGeom>
          <a:noFill/>
          <a:ln>
            <a:noFill/>
          </a:ln>
        </p:spPr>
      </p:pic>
      <p:sp>
        <p:nvSpPr>
          <p:cNvPr id="368" name="Google Shape;368;p29"/>
          <p:cNvSpPr txBox="1"/>
          <p:nvPr/>
        </p:nvSpPr>
        <p:spPr>
          <a:xfrm>
            <a:off x="276900" y="85175"/>
            <a:ext cx="1828500" cy="572700"/>
          </a:xfrm>
          <a:prstGeom prst="rect">
            <a:avLst/>
          </a:prstGeom>
          <a:noFill/>
          <a:ln>
            <a:noFill/>
          </a:ln>
        </p:spPr>
        <p:txBody>
          <a:bodyPr anchorCtr="0" anchor="ctr" bIns="91425" lIns="91425" spcFirstLastPara="1" rIns="91425" wrap="square" tIns="91425">
            <a:normAutofit/>
          </a:bodyPr>
          <a:lstStyle/>
          <a:p>
            <a:pPr indent="0" lvl="0" marL="0" rtl="0" algn="l">
              <a:spcBef>
                <a:spcPts val="0"/>
              </a:spcBef>
              <a:spcAft>
                <a:spcPts val="0"/>
              </a:spcAft>
              <a:buClr>
                <a:schemeClr val="dk1"/>
              </a:buClr>
              <a:buSzPts val="1400"/>
              <a:buFont typeface="Arial"/>
              <a:buNone/>
            </a:pPr>
            <a:r>
              <a:rPr lang="en">
                <a:solidFill>
                  <a:srgbClr val="761A79"/>
                </a:solidFill>
                <a:latin typeface="Montserrat ExtraBold"/>
                <a:ea typeface="Montserrat ExtraBold"/>
                <a:cs typeface="Montserrat ExtraBold"/>
                <a:sym typeface="Montserrat ExtraBold"/>
              </a:rPr>
              <a:t>PENDAHULUAN</a:t>
            </a:r>
            <a:endParaRPr>
              <a:solidFill>
                <a:srgbClr val="761A79"/>
              </a:solidFill>
              <a:latin typeface="Montserrat ExtraBold"/>
              <a:ea typeface="Montserrat ExtraBold"/>
              <a:cs typeface="Montserrat ExtraBold"/>
              <a:sym typeface="Montserrat ExtraBold"/>
            </a:endParaRPr>
          </a:p>
        </p:txBody>
      </p:sp>
      <p:sp>
        <p:nvSpPr>
          <p:cNvPr id="369" name="Google Shape;369;p29"/>
          <p:cNvSpPr txBox="1"/>
          <p:nvPr/>
        </p:nvSpPr>
        <p:spPr>
          <a:xfrm>
            <a:off x="404725" y="1413700"/>
            <a:ext cx="7735800" cy="270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700"/>
              <a:t>Pada project kali ini, kami menciptakan sebuah API dengan tujuan untuk dapat melakukan klasifikasi kepada sebuah text data.</a:t>
            </a:r>
            <a:endParaRPr sz="1700"/>
          </a:p>
          <a:p>
            <a:pPr indent="0" lvl="0" marL="0" rtl="0" algn="l">
              <a:spcBef>
                <a:spcPts val="0"/>
              </a:spcBef>
              <a:spcAft>
                <a:spcPts val="0"/>
              </a:spcAft>
              <a:buNone/>
            </a:pPr>
            <a:r>
              <a:t/>
            </a:r>
            <a:endParaRPr sz="1700"/>
          </a:p>
          <a:p>
            <a:pPr indent="0" lvl="0" marL="0" rtl="0" algn="l">
              <a:spcBef>
                <a:spcPts val="0"/>
              </a:spcBef>
              <a:spcAft>
                <a:spcPts val="0"/>
              </a:spcAft>
              <a:buNone/>
            </a:pPr>
            <a:r>
              <a:rPr lang="en" sz="1700"/>
              <a:t>Pada API ini, pengguna dapat melakukan sentiment analysis dan juga proses pembersihan / cleansing data, yaitu merubah data yang </a:t>
            </a:r>
            <a:r>
              <a:rPr b="1" i="1" lang="en" sz="1700"/>
              <a:t>kotor / raw</a:t>
            </a:r>
            <a:r>
              <a:rPr lang="en" sz="1700"/>
              <a:t> menjadi data yang dapat diolah dalam Sentiment Analysis ini</a:t>
            </a:r>
            <a:r>
              <a:rPr lang="en" sz="1700"/>
              <a:t>. Ada juga beberapa fitur-fitur tambahan seperti database dan upload yang dapat berguna juga untuk melakukan proses Sentiment Analysis dalam skala lebih banyak.</a:t>
            </a:r>
            <a:endParaRPr sz="1700"/>
          </a:p>
          <a:p>
            <a:pPr indent="0" lvl="0" marL="0" rtl="0" algn="l">
              <a:spcBef>
                <a:spcPts val="0"/>
              </a:spcBef>
              <a:spcAft>
                <a:spcPts val="0"/>
              </a:spcAft>
              <a:buNone/>
            </a:pPr>
            <a:r>
              <a:t/>
            </a:r>
            <a:endParaRPr sz="1700"/>
          </a:p>
          <a:p>
            <a:pPr indent="0" lvl="0" marL="0" rtl="0" algn="l">
              <a:spcBef>
                <a:spcPts val="0"/>
              </a:spcBef>
              <a:spcAft>
                <a:spcPts val="0"/>
              </a:spcAft>
              <a:buNone/>
            </a:pPr>
            <a:r>
              <a:rPr lang="en" sz="1700"/>
              <a:t>API ini menggunakan 7 model, 3 di antaranya kami buat secara “</a:t>
            </a:r>
            <a:r>
              <a:rPr i="1" lang="en" sz="1700"/>
              <a:t>scratch” </a:t>
            </a:r>
            <a:r>
              <a:rPr lang="en" sz="1700"/>
              <a:t>dan 1 kami gunakan milik ayameRushia dari huggingface dan 3 versi fine tuning dari ke 3 model yang dari “</a:t>
            </a:r>
            <a:r>
              <a:rPr i="1" lang="en" sz="1700"/>
              <a:t>scratch”</a:t>
            </a:r>
            <a:r>
              <a:rPr lang="en" sz="1700"/>
              <a:t>.</a:t>
            </a:r>
            <a:endParaRPr sz="1700"/>
          </a:p>
          <a:p>
            <a:pPr indent="0" lvl="0" marL="0" rtl="0" algn="l">
              <a:spcBef>
                <a:spcPts val="0"/>
              </a:spcBef>
              <a:spcAft>
                <a:spcPts val="0"/>
              </a:spcAft>
              <a:buNone/>
            </a:pPr>
            <a:r>
              <a:t/>
            </a:r>
            <a:endParaRPr sz="17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30"/>
          <p:cNvSpPr txBox="1"/>
          <p:nvPr/>
        </p:nvSpPr>
        <p:spPr>
          <a:xfrm>
            <a:off x="728700" y="1022550"/>
            <a:ext cx="7686600" cy="30984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1000"/>
              </a:spcBef>
              <a:spcAft>
                <a:spcPts val="1000"/>
              </a:spcAft>
              <a:buClr>
                <a:srgbClr val="000000"/>
              </a:buClr>
              <a:buSzPts val="1050"/>
              <a:buFont typeface="Arial"/>
              <a:buNone/>
            </a:pPr>
            <a:r>
              <a:rPr b="1" lang="en" sz="2150">
                <a:solidFill>
                  <a:schemeClr val="lt1"/>
                </a:solidFill>
                <a:latin typeface="Montserrat"/>
                <a:ea typeface="Montserrat"/>
                <a:cs typeface="Montserrat"/>
                <a:sym typeface="Montserrat"/>
              </a:rPr>
              <a:t>SUMBER DATASET</a:t>
            </a:r>
            <a:endParaRPr b="1" sz="1650">
              <a:solidFill>
                <a:schemeClr val="lt1"/>
              </a:solidFill>
              <a:latin typeface="Montserrat"/>
              <a:ea typeface="Montserrat"/>
              <a:cs typeface="Montserrat"/>
              <a:sym typeface="Montserrat"/>
            </a:endParaRPr>
          </a:p>
        </p:txBody>
      </p:sp>
      <p:cxnSp>
        <p:nvCxnSpPr>
          <p:cNvPr id="375" name="Google Shape;375;p30"/>
          <p:cNvCxnSpPr/>
          <p:nvPr/>
        </p:nvCxnSpPr>
        <p:spPr>
          <a:xfrm rot="10800000">
            <a:off x="2128200" y="4521625"/>
            <a:ext cx="4890900" cy="6000"/>
          </a:xfrm>
          <a:prstGeom prst="straightConnector1">
            <a:avLst/>
          </a:prstGeom>
          <a:noFill/>
          <a:ln cap="flat" cmpd="sng" w="9525">
            <a:solidFill>
              <a:srgbClr val="D1D5DB"/>
            </a:solidFill>
            <a:prstDash val="solid"/>
            <a:round/>
            <a:headEnd len="sm" w="sm" type="none"/>
            <a:tailEnd len="sm" w="sm" type="none"/>
          </a:ln>
        </p:spPr>
      </p:cxnSp>
      <p:sp>
        <p:nvSpPr>
          <p:cNvPr id="376" name="Google Shape;376;p30"/>
          <p:cNvSpPr txBox="1"/>
          <p:nvPr>
            <p:ph type="title"/>
          </p:nvPr>
        </p:nvSpPr>
        <p:spPr>
          <a:xfrm>
            <a:off x="2124900" y="4565600"/>
            <a:ext cx="4894200" cy="315900"/>
          </a:xfrm>
          <a:prstGeom prst="rect">
            <a:avLst/>
          </a:prstGeom>
          <a:noFill/>
          <a:ln cap="flat" cmpd="sng" w="9525">
            <a:solidFill>
              <a:srgbClr val="D1D5D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lang="en" sz="1000">
                <a:solidFill>
                  <a:srgbClr val="D1D5DB"/>
                </a:solidFill>
                <a:latin typeface="Roboto"/>
                <a:ea typeface="Roboto"/>
                <a:cs typeface="Roboto"/>
                <a:sym typeface="Roboto"/>
              </a:rPr>
              <a:t>Group 4. DSC Wave 11 - Binar Academy.</a:t>
            </a:r>
            <a:endParaRPr b="1" sz="800">
              <a:solidFill>
                <a:srgbClr val="D1D5DB"/>
              </a:solidFill>
              <a:latin typeface="Montserrat ExtraBold"/>
              <a:ea typeface="Montserrat ExtraBold"/>
              <a:cs typeface="Montserrat ExtraBold"/>
              <a:sym typeface="Montserrat ExtraBo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80" name="Shape 380"/>
        <p:cNvGrpSpPr/>
        <p:nvPr/>
      </p:nvGrpSpPr>
      <p:grpSpPr>
        <a:xfrm>
          <a:off x="0" y="0"/>
          <a:ext cx="0" cy="0"/>
          <a:chOff x="0" y="0"/>
          <a:chExt cx="0" cy="0"/>
        </a:xfrm>
      </p:grpSpPr>
      <p:pic>
        <p:nvPicPr>
          <p:cNvPr id="381" name="Google Shape;381;p31"/>
          <p:cNvPicPr preferRelativeResize="0"/>
          <p:nvPr/>
        </p:nvPicPr>
        <p:blipFill rotWithShape="1">
          <a:blip r:embed="rId3">
            <a:alphaModFix/>
          </a:blip>
          <a:srcRect b="0" l="0" r="0" t="0"/>
          <a:stretch/>
        </p:blipFill>
        <p:spPr>
          <a:xfrm>
            <a:off x="6773925" y="152400"/>
            <a:ext cx="2370067" cy="4838700"/>
          </a:xfrm>
          <a:prstGeom prst="rect">
            <a:avLst/>
          </a:prstGeom>
          <a:noFill/>
          <a:ln>
            <a:noFill/>
          </a:ln>
        </p:spPr>
      </p:pic>
      <p:cxnSp>
        <p:nvCxnSpPr>
          <p:cNvPr id="382" name="Google Shape;382;p31"/>
          <p:cNvCxnSpPr/>
          <p:nvPr/>
        </p:nvCxnSpPr>
        <p:spPr>
          <a:xfrm rot="10800000">
            <a:off x="2037775" y="421150"/>
            <a:ext cx="5486700" cy="6000"/>
          </a:xfrm>
          <a:prstGeom prst="straightConnector1">
            <a:avLst/>
          </a:prstGeom>
          <a:noFill/>
          <a:ln cap="flat" cmpd="sng" w="19050">
            <a:solidFill>
              <a:srgbClr val="761A79"/>
            </a:solidFill>
            <a:prstDash val="solid"/>
            <a:round/>
            <a:headEnd len="sm" w="sm" type="none"/>
            <a:tailEnd len="sm" w="sm" type="none"/>
          </a:ln>
        </p:spPr>
      </p:cxnSp>
      <p:pic>
        <p:nvPicPr>
          <p:cNvPr id="383" name="Google Shape;383;p31"/>
          <p:cNvPicPr preferRelativeResize="0"/>
          <p:nvPr/>
        </p:nvPicPr>
        <p:blipFill rotWithShape="1">
          <a:blip r:embed="rId4">
            <a:alphaModFix/>
          </a:blip>
          <a:srcRect b="0" l="0" r="0" t="0"/>
          <a:stretch/>
        </p:blipFill>
        <p:spPr>
          <a:xfrm>
            <a:off x="7694225" y="295988"/>
            <a:ext cx="989200" cy="262225"/>
          </a:xfrm>
          <a:prstGeom prst="rect">
            <a:avLst/>
          </a:prstGeom>
          <a:noFill/>
          <a:ln>
            <a:noFill/>
          </a:ln>
        </p:spPr>
      </p:pic>
      <p:sp>
        <p:nvSpPr>
          <p:cNvPr id="384" name="Google Shape;384;p31"/>
          <p:cNvSpPr txBox="1"/>
          <p:nvPr/>
        </p:nvSpPr>
        <p:spPr>
          <a:xfrm>
            <a:off x="404725" y="110150"/>
            <a:ext cx="1828500" cy="572700"/>
          </a:xfrm>
          <a:prstGeom prst="rect">
            <a:avLst/>
          </a:prstGeom>
          <a:noFill/>
          <a:ln>
            <a:noFill/>
          </a:ln>
        </p:spPr>
        <p:txBody>
          <a:bodyPr anchorCtr="0" anchor="ctr" bIns="91425" lIns="91425" spcFirstLastPara="1" rIns="91425" wrap="square" tIns="91425">
            <a:normAutofit/>
          </a:bodyPr>
          <a:lstStyle/>
          <a:p>
            <a:pPr indent="0" lvl="0" marL="0" rtl="0" algn="l">
              <a:spcBef>
                <a:spcPts val="0"/>
              </a:spcBef>
              <a:spcAft>
                <a:spcPts val="0"/>
              </a:spcAft>
              <a:buClr>
                <a:schemeClr val="dk1"/>
              </a:buClr>
              <a:buSzPts val="1400"/>
              <a:buFont typeface="Arial"/>
              <a:buNone/>
            </a:pPr>
            <a:r>
              <a:rPr lang="en">
                <a:solidFill>
                  <a:srgbClr val="761A79"/>
                </a:solidFill>
                <a:latin typeface="Montserrat ExtraBold"/>
                <a:ea typeface="Montserrat ExtraBold"/>
                <a:cs typeface="Montserrat ExtraBold"/>
                <a:sym typeface="Montserrat ExtraBold"/>
              </a:rPr>
              <a:t>SUMBER DATA</a:t>
            </a:r>
            <a:endParaRPr>
              <a:solidFill>
                <a:srgbClr val="761A79"/>
              </a:solidFill>
              <a:latin typeface="Montserrat ExtraBold"/>
              <a:ea typeface="Montserrat ExtraBold"/>
              <a:cs typeface="Montserrat ExtraBold"/>
              <a:sym typeface="Montserrat ExtraBold"/>
            </a:endParaRPr>
          </a:p>
        </p:txBody>
      </p:sp>
      <p:sp>
        <p:nvSpPr>
          <p:cNvPr id="385" name="Google Shape;385;p31"/>
          <p:cNvSpPr txBox="1"/>
          <p:nvPr/>
        </p:nvSpPr>
        <p:spPr>
          <a:xfrm>
            <a:off x="404725" y="1030200"/>
            <a:ext cx="7735800" cy="351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700"/>
              <a:t>Kami menggunakan 3 dataset dalam proses pembangunan API ini;</a:t>
            </a:r>
            <a:endParaRPr sz="1700"/>
          </a:p>
          <a:p>
            <a:pPr indent="0" lvl="0" marL="0" rtl="0" algn="l">
              <a:spcBef>
                <a:spcPts val="0"/>
              </a:spcBef>
              <a:spcAft>
                <a:spcPts val="0"/>
              </a:spcAft>
              <a:buNone/>
            </a:pPr>
            <a:r>
              <a:t/>
            </a:r>
            <a:endParaRPr sz="1700"/>
          </a:p>
          <a:p>
            <a:pPr indent="-336550" lvl="0" marL="457200" rtl="0" algn="l">
              <a:spcBef>
                <a:spcPts val="0"/>
              </a:spcBef>
              <a:spcAft>
                <a:spcPts val="0"/>
              </a:spcAft>
              <a:buSzPts val="1700"/>
              <a:buAutoNum type="arabicPeriod"/>
            </a:pPr>
            <a:r>
              <a:rPr lang="en" sz="1700"/>
              <a:t>Data Challenge:</a:t>
            </a:r>
            <a:endParaRPr sz="1700"/>
          </a:p>
          <a:p>
            <a:pPr indent="0" lvl="0" marL="0" rtl="0" algn="l">
              <a:spcBef>
                <a:spcPts val="0"/>
              </a:spcBef>
              <a:spcAft>
                <a:spcPts val="0"/>
              </a:spcAft>
              <a:buNone/>
            </a:pPr>
            <a:r>
              <a:t/>
            </a:r>
            <a:endParaRPr sz="1500"/>
          </a:p>
          <a:p>
            <a:pPr indent="0" lvl="0" marL="0" rtl="0" algn="l">
              <a:spcBef>
                <a:spcPts val="0"/>
              </a:spcBef>
              <a:spcAft>
                <a:spcPts val="0"/>
              </a:spcAft>
              <a:buNone/>
            </a:pPr>
            <a:r>
              <a:rPr lang="en" sz="1500"/>
              <a:t>Dataset Challenge merupakan dataset  yang disediakan oleh BINAR</a:t>
            </a:r>
            <a:endParaRPr sz="1500"/>
          </a:p>
          <a:p>
            <a:pPr indent="0" lvl="0" marL="0" rtl="0" algn="l">
              <a:spcBef>
                <a:spcPts val="0"/>
              </a:spcBef>
              <a:spcAft>
                <a:spcPts val="0"/>
              </a:spcAft>
              <a:buNone/>
            </a:pPr>
            <a:r>
              <a:t/>
            </a:r>
            <a:endParaRPr sz="1700"/>
          </a:p>
          <a:p>
            <a:pPr indent="-336550" lvl="0" marL="457200" rtl="0" algn="l">
              <a:spcBef>
                <a:spcPts val="0"/>
              </a:spcBef>
              <a:spcAft>
                <a:spcPts val="0"/>
              </a:spcAft>
              <a:buSzPts val="1700"/>
              <a:buAutoNum type="arabicPeriod"/>
            </a:pPr>
            <a:r>
              <a:rPr lang="en" sz="1700"/>
              <a:t>Data Indonlu</a:t>
            </a:r>
            <a:endParaRPr sz="1700"/>
          </a:p>
          <a:p>
            <a:pPr indent="0" lvl="0" marL="0" rtl="0" algn="l">
              <a:spcBef>
                <a:spcPts val="0"/>
              </a:spcBef>
              <a:spcAft>
                <a:spcPts val="0"/>
              </a:spcAft>
              <a:buNone/>
            </a:pPr>
            <a:r>
              <a:t/>
            </a:r>
            <a:endParaRPr/>
          </a:p>
          <a:p>
            <a:pPr indent="0" lvl="0" marL="0" rtl="0" algn="l">
              <a:spcBef>
                <a:spcPts val="0"/>
              </a:spcBef>
              <a:spcAft>
                <a:spcPts val="0"/>
              </a:spcAft>
              <a:buNone/>
            </a:pPr>
            <a:r>
              <a:rPr lang="en"/>
              <a:t>Dataset Indonlu merupakan dataset yang didapatkan melalui git indonlu bagian sentiment </a:t>
            </a:r>
            <a:r>
              <a:rPr lang="en" u="sng">
                <a:solidFill>
                  <a:schemeClr val="hlink"/>
                </a:solidFill>
                <a:hlinkClick r:id="rId5"/>
              </a:rPr>
              <a:t>link</a:t>
            </a:r>
            <a:endParaRPr/>
          </a:p>
          <a:p>
            <a:pPr indent="0" lvl="0" marL="0" rtl="0" algn="l">
              <a:spcBef>
                <a:spcPts val="0"/>
              </a:spcBef>
              <a:spcAft>
                <a:spcPts val="0"/>
              </a:spcAft>
              <a:buNone/>
            </a:pPr>
            <a:r>
              <a:t/>
            </a:r>
            <a:endParaRPr/>
          </a:p>
          <a:p>
            <a:pPr indent="-336550" lvl="0" marL="457200" rtl="0" algn="l">
              <a:spcBef>
                <a:spcPts val="0"/>
              </a:spcBef>
              <a:spcAft>
                <a:spcPts val="0"/>
              </a:spcAft>
              <a:buSzPts val="1700"/>
              <a:buAutoNum type="arabicPeriod"/>
            </a:pPr>
            <a:r>
              <a:rPr lang="en" sz="1700"/>
              <a:t>Data Challenge + Data Indonlu (merged)</a:t>
            </a:r>
            <a:endParaRPr sz="1700"/>
          </a:p>
          <a:p>
            <a:pPr indent="0" lvl="0" marL="0" rtl="0" algn="l">
              <a:spcBef>
                <a:spcPts val="0"/>
              </a:spcBef>
              <a:spcAft>
                <a:spcPts val="0"/>
              </a:spcAft>
              <a:buNone/>
            </a:pPr>
            <a:r>
              <a:t/>
            </a:r>
            <a:endParaRPr sz="1700"/>
          </a:p>
          <a:p>
            <a:pPr indent="0" lvl="0" marL="0" rtl="0" algn="l">
              <a:spcBef>
                <a:spcPts val="0"/>
              </a:spcBef>
              <a:spcAft>
                <a:spcPts val="0"/>
              </a:spcAft>
              <a:buNone/>
            </a:pPr>
            <a:r>
              <a:rPr lang="en"/>
              <a:t>Dataset ini berdasarkan penggabungan antara 2 dataset, yaitu </a:t>
            </a:r>
            <a:r>
              <a:rPr b="1" lang="en"/>
              <a:t>dataset Challenge &amp; dataset Indonlu</a:t>
            </a:r>
            <a:r>
              <a:rPr lang="en"/>
              <a:t>.</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32"/>
          <p:cNvSpPr txBox="1"/>
          <p:nvPr/>
        </p:nvSpPr>
        <p:spPr>
          <a:xfrm>
            <a:off x="728700" y="1022550"/>
            <a:ext cx="7686600" cy="30984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1000"/>
              </a:spcBef>
              <a:spcAft>
                <a:spcPts val="1000"/>
              </a:spcAft>
              <a:buClr>
                <a:srgbClr val="000000"/>
              </a:buClr>
              <a:buSzPts val="1050"/>
              <a:buFont typeface="Arial"/>
              <a:buNone/>
            </a:pPr>
            <a:r>
              <a:rPr b="1" lang="en" sz="2150">
                <a:solidFill>
                  <a:schemeClr val="lt1"/>
                </a:solidFill>
                <a:latin typeface="Montserrat"/>
                <a:ea typeface="Montserrat"/>
                <a:cs typeface="Montserrat"/>
                <a:sym typeface="Montserrat"/>
              </a:rPr>
              <a:t>EXPLORATORY DATA ANALYSIS (EDA)</a:t>
            </a:r>
            <a:endParaRPr b="1" sz="2150">
              <a:solidFill>
                <a:schemeClr val="lt1"/>
              </a:solidFill>
              <a:latin typeface="Montserrat"/>
              <a:ea typeface="Montserrat"/>
              <a:cs typeface="Montserrat"/>
              <a:sym typeface="Montserrat"/>
            </a:endParaRPr>
          </a:p>
        </p:txBody>
      </p:sp>
      <p:cxnSp>
        <p:nvCxnSpPr>
          <p:cNvPr id="391" name="Google Shape;391;p32"/>
          <p:cNvCxnSpPr/>
          <p:nvPr/>
        </p:nvCxnSpPr>
        <p:spPr>
          <a:xfrm rot="10800000">
            <a:off x="2128200" y="4521625"/>
            <a:ext cx="4890900" cy="6000"/>
          </a:xfrm>
          <a:prstGeom prst="straightConnector1">
            <a:avLst/>
          </a:prstGeom>
          <a:noFill/>
          <a:ln cap="flat" cmpd="sng" w="9525">
            <a:solidFill>
              <a:srgbClr val="D1D5DB"/>
            </a:solidFill>
            <a:prstDash val="solid"/>
            <a:round/>
            <a:headEnd len="sm" w="sm" type="none"/>
            <a:tailEnd len="sm" w="sm" type="none"/>
          </a:ln>
        </p:spPr>
      </p:cxnSp>
      <p:sp>
        <p:nvSpPr>
          <p:cNvPr id="392" name="Google Shape;392;p32"/>
          <p:cNvSpPr txBox="1"/>
          <p:nvPr>
            <p:ph type="title"/>
          </p:nvPr>
        </p:nvSpPr>
        <p:spPr>
          <a:xfrm>
            <a:off x="2124900" y="4565600"/>
            <a:ext cx="4894200" cy="315900"/>
          </a:xfrm>
          <a:prstGeom prst="rect">
            <a:avLst/>
          </a:prstGeom>
          <a:noFill/>
          <a:ln cap="flat" cmpd="sng" w="9525">
            <a:solidFill>
              <a:srgbClr val="D1D5D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lang="en" sz="1000">
                <a:solidFill>
                  <a:srgbClr val="D1D5DB"/>
                </a:solidFill>
                <a:latin typeface="Roboto"/>
                <a:ea typeface="Roboto"/>
                <a:cs typeface="Roboto"/>
                <a:sym typeface="Roboto"/>
              </a:rPr>
              <a:t>Group 4. DSC Wave 11 - Binar Academy.</a:t>
            </a:r>
            <a:endParaRPr b="1" sz="800">
              <a:solidFill>
                <a:srgbClr val="D1D5DB"/>
              </a:solidFill>
              <a:latin typeface="Montserrat ExtraBold"/>
              <a:ea typeface="Montserrat ExtraBold"/>
              <a:cs typeface="Montserrat ExtraBold"/>
              <a:sym typeface="Montserrat ExtraBo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96" name="Shape 396"/>
        <p:cNvGrpSpPr/>
        <p:nvPr/>
      </p:nvGrpSpPr>
      <p:grpSpPr>
        <a:xfrm>
          <a:off x="0" y="0"/>
          <a:ext cx="0" cy="0"/>
          <a:chOff x="0" y="0"/>
          <a:chExt cx="0" cy="0"/>
        </a:xfrm>
      </p:grpSpPr>
      <p:pic>
        <p:nvPicPr>
          <p:cNvPr id="397" name="Google Shape;397;p33"/>
          <p:cNvPicPr preferRelativeResize="0"/>
          <p:nvPr/>
        </p:nvPicPr>
        <p:blipFill rotWithShape="1">
          <a:blip r:embed="rId3">
            <a:alphaModFix/>
          </a:blip>
          <a:srcRect b="0" l="0" r="0" t="0"/>
          <a:stretch/>
        </p:blipFill>
        <p:spPr>
          <a:xfrm>
            <a:off x="6773925" y="152400"/>
            <a:ext cx="2370067" cy="4838700"/>
          </a:xfrm>
          <a:prstGeom prst="rect">
            <a:avLst/>
          </a:prstGeom>
          <a:noFill/>
          <a:ln>
            <a:noFill/>
          </a:ln>
        </p:spPr>
      </p:pic>
      <p:cxnSp>
        <p:nvCxnSpPr>
          <p:cNvPr id="398" name="Google Shape;398;p33"/>
          <p:cNvCxnSpPr>
            <a:endCxn id="399" idx="3"/>
          </p:cNvCxnSpPr>
          <p:nvPr/>
        </p:nvCxnSpPr>
        <p:spPr>
          <a:xfrm rot="10800000">
            <a:off x="2233225" y="396500"/>
            <a:ext cx="5291100" cy="30600"/>
          </a:xfrm>
          <a:prstGeom prst="straightConnector1">
            <a:avLst/>
          </a:prstGeom>
          <a:noFill/>
          <a:ln cap="flat" cmpd="sng" w="19050">
            <a:solidFill>
              <a:srgbClr val="761A79"/>
            </a:solidFill>
            <a:prstDash val="solid"/>
            <a:round/>
            <a:headEnd len="sm" w="sm" type="none"/>
            <a:tailEnd len="sm" w="sm" type="none"/>
          </a:ln>
        </p:spPr>
      </p:cxnSp>
      <p:pic>
        <p:nvPicPr>
          <p:cNvPr id="400" name="Google Shape;400;p33"/>
          <p:cNvPicPr preferRelativeResize="0"/>
          <p:nvPr/>
        </p:nvPicPr>
        <p:blipFill rotWithShape="1">
          <a:blip r:embed="rId4">
            <a:alphaModFix/>
          </a:blip>
          <a:srcRect b="0" l="0" r="0" t="0"/>
          <a:stretch/>
        </p:blipFill>
        <p:spPr>
          <a:xfrm>
            <a:off x="7694225" y="295988"/>
            <a:ext cx="989200" cy="262225"/>
          </a:xfrm>
          <a:prstGeom prst="rect">
            <a:avLst/>
          </a:prstGeom>
          <a:noFill/>
          <a:ln>
            <a:noFill/>
          </a:ln>
        </p:spPr>
      </p:pic>
      <p:sp>
        <p:nvSpPr>
          <p:cNvPr id="399" name="Google Shape;399;p33"/>
          <p:cNvSpPr txBox="1"/>
          <p:nvPr/>
        </p:nvSpPr>
        <p:spPr>
          <a:xfrm>
            <a:off x="404725" y="110150"/>
            <a:ext cx="1828500" cy="572700"/>
          </a:xfrm>
          <a:prstGeom prst="rect">
            <a:avLst/>
          </a:prstGeom>
          <a:noFill/>
          <a:ln>
            <a:noFill/>
          </a:ln>
        </p:spPr>
        <p:txBody>
          <a:bodyPr anchorCtr="0" anchor="ctr" bIns="91425" lIns="91425" spcFirstLastPara="1" rIns="91425" wrap="square" tIns="91425">
            <a:normAutofit lnSpcReduction="10000"/>
          </a:bodyPr>
          <a:lstStyle/>
          <a:p>
            <a:pPr indent="0" lvl="0" marL="0" rtl="0" algn="l">
              <a:spcBef>
                <a:spcPts val="0"/>
              </a:spcBef>
              <a:spcAft>
                <a:spcPts val="0"/>
              </a:spcAft>
              <a:buClr>
                <a:schemeClr val="dk1"/>
              </a:buClr>
              <a:buSzPts val="1400"/>
              <a:buFont typeface="Arial"/>
              <a:buNone/>
            </a:pPr>
            <a:r>
              <a:rPr lang="en">
                <a:solidFill>
                  <a:srgbClr val="761A79"/>
                </a:solidFill>
                <a:latin typeface="Montserrat ExtraBold"/>
                <a:ea typeface="Montserrat ExtraBold"/>
                <a:cs typeface="Montserrat ExtraBold"/>
                <a:sym typeface="Montserrat ExtraBold"/>
              </a:rPr>
              <a:t>EDA: Distribusi Sentiment</a:t>
            </a:r>
            <a:endParaRPr>
              <a:solidFill>
                <a:srgbClr val="761A79"/>
              </a:solidFill>
              <a:latin typeface="Montserrat ExtraBold"/>
              <a:ea typeface="Montserrat ExtraBold"/>
              <a:cs typeface="Montserrat ExtraBold"/>
              <a:sym typeface="Montserrat ExtraBold"/>
            </a:endParaRPr>
          </a:p>
        </p:txBody>
      </p:sp>
      <p:sp>
        <p:nvSpPr>
          <p:cNvPr id="401" name="Google Shape;401;p33"/>
          <p:cNvSpPr txBox="1"/>
          <p:nvPr/>
        </p:nvSpPr>
        <p:spPr>
          <a:xfrm>
            <a:off x="516800" y="652075"/>
            <a:ext cx="7704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chemeClr val="dk1"/>
                </a:solidFill>
                <a:latin typeface="Oswald"/>
                <a:ea typeface="Oswald"/>
                <a:cs typeface="Oswald"/>
                <a:sym typeface="Oswald"/>
              </a:rPr>
              <a:t>Dataset: Challenge</a:t>
            </a:r>
            <a:endParaRPr b="1" sz="3000">
              <a:solidFill>
                <a:schemeClr val="dk1"/>
              </a:solidFill>
              <a:latin typeface="Oswald"/>
              <a:ea typeface="Oswald"/>
              <a:cs typeface="Oswald"/>
              <a:sym typeface="Oswald"/>
            </a:endParaRPr>
          </a:p>
        </p:txBody>
      </p:sp>
      <p:sp>
        <p:nvSpPr>
          <p:cNvPr id="402" name="Google Shape;402;p33"/>
          <p:cNvSpPr txBox="1"/>
          <p:nvPr/>
        </p:nvSpPr>
        <p:spPr>
          <a:xfrm>
            <a:off x="2788250" y="4358975"/>
            <a:ext cx="3161100" cy="466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1500">
                <a:solidFill>
                  <a:schemeClr val="dk1"/>
                </a:solidFill>
                <a:highlight>
                  <a:srgbClr val="FFFFFF"/>
                </a:highlight>
                <a:latin typeface="Arimo"/>
                <a:ea typeface="Arimo"/>
                <a:cs typeface="Arimo"/>
                <a:sym typeface="Arimo"/>
              </a:rPr>
              <a:t>Total Data : </a:t>
            </a:r>
            <a:r>
              <a:rPr b="1" lang="en" sz="1500">
                <a:solidFill>
                  <a:schemeClr val="dk1"/>
                </a:solidFill>
                <a:highlight>
                  <a:srgbClr val="FFFFFF"/>
                </a:highlight>
                <a:latin typeface="Arimo"/>
                <a:ea typeface="Arimo"/>
                <a:cs typeface="Arimo"/>
                <a:sym typeface="Arimo"/>
              </a:rPr>
              <a:t>12893</a:t>
            </a:r>
            <a:endParaRPr b="1" sz="1500">
              <a:solidFill>
                <a:schemeClr val="dk1"/>
              </a:solidFill>
              <a:highlight>
                <a:srgbClr val="FFFFFF"/>
              </a:highlight>
              <a:latin typeface="Arimo"/>
              <a:ea typeface="Arimo"/>
              <a:cs typeface="Arimo"/>
              <a:sym typeface="Arimo"/>
            </a:endParaRPr>
          </a:p>
        </p:txBody>
      </p:sp>
      <p:sp>
        <p:nvSpPr>
          <p:cNvPr id="403" name="Google Shape;403;p33"/>
          <p:cNvSpPr txBox="1"/>
          <p:nvPr/>
        </p:nvSpPr>
        <p:spPr>
          <a:xfrm>
            <a:off x="643800" y="3222313"/>
            <a:ext cx="2144400" cy="729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Arimo"/>
                <a:ea typeface="Arimo"/>
                <a:cs typeface="Arimo"/>
                <a:sym typeface="Arimo"/>
              </a:rPr>
              <a:t>Terdapat </a:t>
            </a:r>
            <a:r>
              <a:rPr b="1" lang="en" sz="1200">
                <a:solidFill>
                  <a:schemeClr val="dk1"/>
                </a:solidFill>
                <a:latin typeface="Arimo"/>
                <a:ea typeface="Arimo"/>
                <a:cs typeface="Arimo"/>
                <a:sym typeface="Arimo"/>
              </a:rPr>
              <a:t>5723 data</a:t>
            </a:r>
            <a:r>
              <a:rPr lang="en" sz="1200">
                <a:solidFill>
                  <a:schemeClr val="dk1"/>
                </a:solidFill>
                <a:latin typeface="Arimo"/>
                <a:ea typeface="Arimo"/>
                <a:cs typeface="Arimo"/>
                <a:sym typeface="Arimo"/>
              </a:rPr>
              <a:t> yang memiliki </a:t>
            </a:r>
            <a:r>
              <a:rPr b="1" lang="en" sz="1200">
                <a:solidFill>
                  <a:schemeClr val="dk1"/>
                </a:solidFill>
                <a:latin typeface="Arimo"/>
                <a:ea typeface="Arimo"/>
                <a:cs typeface="Arimo"/>
                <a:sym typeface="Arimo"/>
              </a:rPr>
              <a:t>label positive </a:t>
            </a:r>
            <a:r>
              <a:rPr lang="en" sz="1200">
                <a:solidFill>
                  <a:schemeClr val="dk1"/>
                </a:solidFill>
                <a:latin typeface="Arimo"/>
                <a:ea typeface="Arimo"/>
                <a:cs typeface="Arimo"/>
                <a:sym typeface="Arimo"/>
              </a:rPr>
              <a:t>pada dataset challenge</a:t>
            </a:r>
            <a:endParaRPr sz="1200">
              <a:solidFill>
                <a:schemeClr val="dk1"/>
              </a:solidFill>
              <a:latin typeface="Arimo"/>
              <a:ea typeface="Arimo"/>
              <a:cs typeface="Arimo"/>
              <a:sym typeface="Arimo"/>
            </a:endParaRPr>
          </a:p>
        </p:txBody>
      </p:sp>
      <p:sp>
        <p:nvSpPr>
          <p:cNvPr id="404" name="Google Shape;404;p33"/>
          <p:cNvSpPr txBox="1"/>
          <p:nvPr/>
        </p:nvSpPr>
        <p:spPr>
          <a:xfrm>
            <a:off x="6203400" y="3222325"/>
            <a:ext cx="2255400" cy="729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1200">
                <a:solidFill>
                  <a:schemeClr val="dk1"/>
                </a:solidFill>
                <a:latin typeface="Arimo"/>
                <a:ea typeface="Arimo"/>
                <a:cs typeface="Arimo"/>
                <a:sym typeface="Arimo"/>
              </a:rPr>
              <a:t>Terdapat </a:t>
            </a:r>
            <a:r>
              <a:rPr b="1" lang="en" sz="1200">
                <a:solidFill>
                  <a:schemeClr val="dk1"/>
                </a:solidFill>
                <a:latin typeface="Arimo"/>
                <a:ea typeface="Arimo"/>
                <a:cs typeface="Arimo"/>
                <a:sym typeface="Arimo"/>
              </a:rPr>
              <a:t>7170 data</a:t>
            </a:r>
            <a:r>
              <a:rPr lang="en" sz="1200">
                <a:solidFill>
                  <a:schemeClr val="dk1"/>
                </a:solidFill>
                <a:latin typeface="Arimo"/>
                <a:ea typeface="Arimo"/>
                <a:cs typeface="Arimo"/>
                <a:sym typeface="Arimo"/>
              </a:rPr>
              <a:t> yang memiliki</a:t>
            </a:r>
            <a:r>
              <a:rPr b="1" lang="en" sz="1200">
                <a:solidFill>
                  <a:schemeClr val="dk1"/>
                </a:solidFill>
                <a:latin typeface="Arimo"/>
                <a:ea typeface="Arimo"/>
                <a:cs typeface="Arimo"/>
                <a:sym typeface="Arimo"/>
              </a:rPr>
              <a:t> label negative </a:t>
            </a:r>
            <a:r>
              <a:rPr lang="en" sz="1200">
                <a:solidFill>
                  <a:schemeClr val="dk1"/>
                </a:solidFill>
                <a:latin typeface="Arimo"/>
                <a:ea typeface="Arimo"/>
                <a:cs typeface="Arimo"/>
                <a:sym typeface="Arimo"/>
              </a:rPr>
              <a:t>pada dataset challenge</a:t>
            </a:r>
            <a:endParaRPr sz="1200">
              <a:solidFill>
                <a:schemeClr val="dk1"/>
              </a:solidFill>
              <a:latin typeface="Arimo"/>
              <a:ea typeface="Arimo"/>
              <a:cs typeface="Arimo"/>
              <a:sym typeface="Arimo"/>
            </a:endParaRPr>
          </a:p>
          <a:p>
            <a:pPr indent="0" lvl="0" marL="0" rtl="0" algn="ctr">
              <a:spcBef>
                <a:spcPts val="0"/>
              </a:spcBef>
              <a:spcAft>
                <a:spcPts val="0"/>
              </a:spcAft>
              <a:buNone/>
            </a:pPr>
            <a:r>
              <a:t/>
            </a:r>
            <a:endParaRPr sz="1200">
              <a:solidFill>
                <a:schemeClr val="dk1"/>
              </a:solidFill>
              <a:latin typeface="Arimo"/>
              <a:ea typeface="Arimo"/>
              <a:cs typeface="Arimo"/>
              <a:sym typeface="Arimo"/>
            </a:endParaRPr>
          </a:p>
        </p:txBody>
      </p:sp>
      <p:sp>
        <p:nvSpPr>
          <p:cNvPr id="405" name="Google Shape;405;p33"/>
          <p:cNvSpPr txBox="1"/>
          <p:nvPr/>
        </p:nvSpPr>
        <p:spPr>
          <a:xfrm>
            <a:off x="6203406" y="2906638"/>
            <a:ext cx="2144400" cy="3936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000">
                <a:solidFill>
                  <a:schemeClr val="dk1"/>
                </a:solidFill>
                <a:latin typeface="Oswald"/>
                <a:ea typeface="Oswald"/>
                <a:cs typeface="Oswald"/>
                <a:sym typeface="Oswald"/>
              </a:rPr>
              <a:t>NEGATIVE</a:t>
            </a:r>
            <a:endParaRPr b="1" sz="2000">
              <a:solidFill>
                <a:schemeClr val="dk1"/>
              </a:solidFill>
              <a:latin typeface="Oswald"/>
              <a:ea typeface="Oswald"/>
              <a:cs typeface="Oswald"/>
              <a:sym typeface="Oswald"/>
            </a:endParaRPr>
          </a:p>
        </p:txBody>
      </p:sp>
      <p:sp>
        <p:nvSpPr>
          <p:cNvPr id="406" name="Google Shape;406;p33"/>
          <p:cNvSpPr txBox="1"/>
          <p:nvPr/>
        </p:nvSpPr>
        <p:spPr>
          <a:xfrm>
            <a:off x="643801" y="2906638"/>
            <a:ext cx="2144400" cy="3936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000">
                <a:solidFill>
                  <a:schemeClr val="dk1"/>
                </a:solidFill>
                <a:latin typeface="Oswald"/>
                <a:ea typeface="Oswald"/>
                <a:cs typeface="Oswald"/>
                <a:sym typeface="Oswald"/>
              </a:rPr>
              <a:t>POSITIVE</a:t>
            </a:r>
            <a:endParaRPr b="1" sz="2000">
              <a:solidFill>
                <a:schemeClr val="dk1"/>
              </a:solidFill>
              <a:latin typeface="Oswald"/>
              <a:ea typeface="Oswald"/>
              <a:cs typeface="Oswald"/>
              <a:sym typeface="Oswald"/>
            </a:endParaRPr>
          </a:p>
        </p:txBody>
      </p:sp>
      <p:sp>
        <p:nvSpPr>
          <p:cNvPr id="407" name="Google Shape;407;p33"/>
          <p:cNvSpPr/>
          <p:nvPr/>
        </p:nvSpPr>
        <p:spPr>
          <a:xfrm>
            <a:off x="1274550" y="1817638"/>
            <a:ext cx="882900" cy="882900"/>
          </a:xfrm>
          <a:prstGeom prst="ellipse">
            <a:avLst/>
          </a:prstGeom>
          <a:solidFill>
            <a:schemeClr val="lt1"/>
          </a:solidFill>
          <a:ln cap="flat" cmpd="sng" w="76200">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dk1"/>
                </a:solidFill>
                <a:highlight>
                  <a:schemeClr val="lt1"/>
                </a:highlight>
                <a:latin typeface="Oswald"/>
                <a:ea typeface="Oswald"/>
                <a:cs typeface="Oswald"/>
                <a:sym typeface="Oswald"/>
              </a:rPr>
              <a:t>44.4%</a:t>
            </a:r>
            <a:endParaRPr sz="1200">
              <a:solidFill>
                <a:schemeClr val="dk1"/>
              </a:solidFill>
              <a:highlight>
                <a:schemeClr val="lt1"/>
              </a:highlight>
              <a:latin typeface="Oswald"/>
              <a:ea typeface="Oswald"/>
              <a:cs typeface="Oswald"/>
              <a:sym typeface="Oswald"/>
            </a:endParaRPr>
          </a:p>
        </p:txBody>
      </p:sp>
      <p:sp>
        <p:nvSpPr>
          <p:cNvPr id="408" name="Google Shape;408;p33"/>
          <p:cNvSpPr/>
          <p:nvPr/>
        </p:nvSpPr>
        <p:spPr>
          <a:xfrm>
            <a:off x="6834150" y="1817638"/>
            <a:ext cx="882900" cy="882900"/>
          </a:xfrm>
          <a:prstGeom prst="ellipse">
            <a:avLst/>
          </a:prstGeom>
          <a:noFill/>
          <a:ln cap="flat" cmpd="sng" w="76200">
            <a:solidFill>
              <a:srgbClr val="FF5E4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dk1"/>
                </a:solidFill>
                <a:latin typeface="Oswald"/>
                <a:ea typeface="Oswald"/>
                <a:cs typeface="Oswald"/>
                <a:sym typeface="Oswald"/>
              </a:rPr>
              <a:t>55,6%</a:t>
            </a:r>
            <a:endParaRPr sz="1200">
              <a:solidFill>
                <a:schemeClr val="dk1"/>
              </a:solidFill>
              <a:latin typeface="Oswald"/>
              <a:ea typeface="Oswald"/>
              <a:cs typeface="Oswald"/>
              <a:sym typeface="Oswald"/>
            </a:endParaRPr>
          </a:p>
        </p:txBody>
      </p:sp>
      <p:pic>
        <p:nvPicPr>
          <p:cNvPr id="409" name="Google Shape;409;p33"/>
          <p:cNvPicPr preferRelativeResize="0"/>
          <p:nvPr/>
        </p:nvPicPr>
        <p:blipFill>
          <a:blip r:embed="rId5">
            <a:alphaModFix/>
          </a:blip>
          <a:stretch>
            <a:fillRect/>
          </a:stretch>
        </p:blipFill>
        <p:spPr>
          <a:xfrm>
            <a:off x="3015902" y="1449752"/>
            <a:ext cx="2705799" cy="270579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13" name="Shape 413"/>
        <p:cNvGrpSpPr/>
        <p:nvPr/>
      </p:nvGrpSpPr>
      <p:grpSpPr>
        <a:xfrm>
          <a:off x="0" y="0"/>
          <a:ext cx="0" cy="0"/>
          <a:chOff x="0" y="0"/>
          <a:chExt cx="0" cy="0"/>
        </a:xfrm>
      </p:grpSpPr>
      <p:pic>
        <p:nvPicPr>
          <p:cNvPr id="414" name="Google Shape;414;p34"/>
          <p:cNvPicPr preferRelativeResize="0"/>
          <p:nvPr/>
        </p:nvPicPr>
        <p:blipFill rotWithShape="1">
          <a:blip r:embed="rId3">
            <a:alphaModFix/>
          </a:blip>
          <a:srcRect b="0" l="0" r="0" t="0"/>
          <a:stretch/>
        </p:blipFill>
        <p:spPr>
          <a:xfrm>
            <a:off x="6773925" y="152400"/>
            <a:ext cx="2370067" cy="4838700"/>
          </a:xfrm>
          <a:prstGeom prst="rect">
            <a:avLst/>
          </a:prstGeom>
          <a:noFill/>
          <a:ln>
            <a:noFill/>
          </a:ln>
        </p:spPr>
      </p:pic>
      <p:cxnSp>
        <p:nvCxnSpPr>
          <p:cNvPr id="415" name="Google Shape;415;p34"/>
          <p:cNvCxnSpPr>
            <a:endCxn id="416" idx="3"/>
          </p:cNvCxnSpPr>
          <p:nvPr/>
        </p:nvCxnSpPr>
        <p:spPr>
          <a:xfrm rot="10800000">
            <a:off x="2233225" y="396500"/>
            <a:ext cx="5291100" cy="30600"/>
          </a:xfrm>
          <a:prstGeom prst="straightConnector1">
            <a:avLst/>
          </a:prstGeom>
          <a:noFill/>
          <a:ln cap="flat" cmpd="sng" w="19050">
            <a:solidFill>
              <a:srgbClr val="761A79"/>
            </a:solidFill>
            <a:prstDash val="solid"/>
            <a:round/>
            <a:headEnd len="sm" w="sm" type="none"/>
            <a:tailEnd len="sm" w="sm" type="none"/>
          </a:ln>
        </p:spPr>
      </p:cxnSp>
      <p:pic>
        <p:nvPicPr>
          <p:cNvPr id="417" name="Google Shape;417;p34"/>
          <p:cNvPicPr preferRelativeResize="0"/>
          <p:nvPr/>
        </p:nvPicPr>
        <p:blipFill rotWithShape="1">
          <a:blip r:embed="rId4">
            <a:alphaModFix/>
          </a:blip>
          <a:srcRect b="0" l="0" r="0" t="0"/>
          <a:stretch/>
        </p:blipFill>
        <p:spPr>
          <a:xfrm>
            <a:off x="7694225" y="295988"/>
            <a:ext cx="989200" cy="262225"/>
          </a:xfrm>
          <a:prstGeom prst="rect">
            <a:avLst/>
          </a:prstGeom>
          <a:noFill/>
          <a:ln>
            <a:noFill/>
          </a:ln>
        </p:spPr>
      </p:pic>
      <p:sp>
        <p:nvSpPr>
          <p:cNvPr id="416" name="Google Shape;416;p34"/>
          <p:cNvSpPr txBox="1"/>
          <p:nvPr/>
        </p:nvSpPr>
        <p:spPr>
          <a:xfrm>
            <a:off x="404725" y="110150"/>
            <a:ext cx="1828500" cy="572700"/>
          </a:xfrm>
          <a:prstGeom prst="rect">
            <a:avLst/>
          </a:prstGeom>
          <a:noFill/>
          <a:ln>
            <a:noFill/>
          </a:ln>
        </p:spPr>
        <p:txBody>
          <a:bodyPr anchorCtr="0" anchor="ctr" bIns="91425" lIns="91425" spcFirstLastPara="1" rIns="91425" wrap="square" tIns="91425">
            <a:normAutofit lnSpcReduction="10000"/>
          </a:bodyPr>
          <a:lstStyle/>
          <a:p>
            <a:pPr indent="0" lvl="0" marL="0" rtl="0" algn="l">
              <a:spcBef>
                <a:spcPts val="0"/>
              </a:spcBef>
              <a:spcAft>
                <a:spcPts val="0"/>
              </a:spcAft>
              <a:buClr>
                <a:schemeClr val="dk1"/>
              </a:buClr>
              <a:buSzPts val="1400"/>
              <a:buFont typeface="Arial"/>
              <a:buNone/>
            </a:pPr>
            <a:r>
              <a:rPr lang="en">
                <a:solidFill>
                  <a:srgbClr val="761A79"/>
                </a:solidFill>
                <a:latin typeface="Montserrat ExtraBold"/>
                <a:ea typeface="Montserrat ExtraBold"/>
                <a:cs typeface="Montserrat ExtraBold"/>
                <a:sym typeface="Montserrat ExtraBold"/>
              </a:rPr>
              <a:t>EDA: Distribusi Sentiment</a:t>
            </a:r>
            <a:endParaRPr>
              <a:solidFill>
                <a:srgbClr val="761A79"/>
              </a:solidFill>
              <a:latin typeface="Montserrat ExtraBold"/>
              <a:ea typeface="Montserrat ExtraBold"/>
              <a:cs typeface="Montserrat ExtraBold"/>
              <a:sym typeface="Montserrat ExtraBold"/>
            </a:endParaRPr>
          </a:p>
        </p:txBody>
      </p:sp>
      <p:sp>
        <p:nvSpPr>
          <p:cNvPr id="418" name="Google Shape;418;p34"/>
          <p:cNvSpPr txBox="1"/>
          <p:nvPr/>
        </p:nvSpPr>
        <p:spPr>
          <a:xfrm>
            <a:off x="471388" y="640125"/>
            <a:ext cx="7704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chemeClr val="dk1"/>
                </a:solidFill>
                <a:latin typeface="Oswald"/>
                <a:ea typeface="Oswald"/>
                <a:cs typeface="Oswald"/>
                <a:sym typeface="Oswald"/>
              </a:rPr>
              <a:t>Dataset: Indonlu</a:t>
            </a:r>
            <a:endParaRPr b="1" sz="3000">
              <a:solidFill>
                <a:schemeClr val="dk1"/>
              </a:solidFill>
              <a:latin typeface="Oswald"/>
              <a:ea typeface="Oswald"/>
              <a:cs typeface="Oswald"/>
              <a:sym typeface="Oswald"/>
            </a:endParaRPr>
          </a:p>
        </p:txBody>
      </p:sp>
      <p:sp>
        <p:nvSpPr>
          <p:cNvPr id="419" name="Google Shape;419;p34"/>
          <p:cNvSpPr txBox="1"/>
          <p:nvPr/>
        </p:nvSpPr>
        <p:spPr>
          <a:xfrm>
            <a:off x="2742838" y="4240075"/>
            <a:ext cx="3161100" cy="466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1500">
                <a:solidFill>
                  <a:schemeClr val="dk1"/>
                </a:solidFill>
                <a:latin typeface="Arimo"/>
                <a:ea typeface="Arimo"/>
                <a:cs typeface="Arimo"/>
                <a:sym typeface="Arimo"/>
              </a:rPr>
              <a:t>Total Data : </a:t>
            </a:r>
            <a:r>
              <a:rPr b="1" lang="en" sz="1500">
                <a:solidFill>
                  <a:schemeClr val="dk1"/>
                </a:solidFill>
                <a:latin typeface="Arimo"/>
                <a:ea typeface="Arimo"/>
                <a:cs typeface="Arimo"/>
                <a:sym typeface="Arimo"/>
              </a:rPr>
              <a:t>11321</a:t>
            </a:r>
            <a:endParaRPr b="1" sz="1500">
              <a:solidFill>
                <a:schemeClr val="dk1"/>
              </a:solidFill>
              <a:latin typeface="Arimo"/>
              <a:ea typeface="Arimo"/>
              <a:cs typeface="Arimo"/>
              <a:sym typeface="Arimo"/>
            </a:endParaRPr>
          </a:p>
        </p:txBody>
      </p:sp>
      <p:sp>
        <p:nvSpPr>
          <p:cNvPr id="420" name="Google Shape;420;p34"/>
          <p:cNvSpPr txBox="1"/>
          <p:nvPr/>
        </p:nvSpPr>
        <p:spPr>
          <a:xfrm>
            <a:off x="643800" y="3146113"/>
            <a:ext cx="2144400" cy="729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Arimo"/>
                <a:ea typeface="Arimo"/>
                <a:cs typeface="Arimo"/>
                <a:sym typeface="Arimo"/>
              </a:rPr>
              <a:t>Terdapat </a:t>
            </a:r>
            <a:r>
              <a:rPr b="1" lang="en" sz="1200">
                <a:solidFill>
                  <a:schemeClr val="dk1"/>
                </a:solidFill>
                <a:latin typeface="Arimo"/>
                <a:ea typeface="Arimo"/>
                <a:cs typeface="Arimo"/>
                <a:sym typeface="Arimo"/>
              </a:rPr>
              <a:t>7316 data</a:t>
            </a:r>
            <a:r>
              <a:rPr lang="en" sz="1200">
                <a:solidFill>
                  <a:schemeClr val="dk1"/>
                </a:solidFill>
                <a:latin typeface="Arimo"/>
                <a:ea typeface="Arimo"/>
                <a:cs typeface="Arimo"/>
                <a:sym typeface="Arimo"/>
              </a:rPr>
              <a:t> yang memiliki </a:t>
            </a:r>
            <a:r>
              <a:rPr b="1" lang="en" sz="1200">
                <a:solidFill>
                  <a:schemeClr val="dk1"/>
                </a:solidFill>
                <a:latin typeface="Arimo"/>
                <a:ea typeface="Arimo"/>
                <a:cs typeface="Arimo"/>
                <a:sym typeface="Arimo"/>
              </a:rPr>
              <a:t>label positive </a:t>
            </a:r>
            <a:r>
              <a:rPr lang="en" sz="1200">
                <a:solidFill>
                  <a:schemeClr val="dk1"/>
                </a:solidFill>
                <a:latin typeface="Arimo"/>
                <a:ea typeface="Arimo"/>
                <a:cs typeface="Arimo"/>
                <a:sym typeface="Arimo"/>
              </a:rPr>
              <a:t>pada dataset indonlu</a:t>
            </a:r>
            <a:endParaRPr sz="1200">
              <a:solidFill>
                <a:schemeClr val="dk1"/>
              </a:solidFill>
              <a:latin typeface="Arimo"/>
              <a:ea typeface="Arimo"/>
              <a:cs typeface="Arimo"/>
              <a:sym typeface="Arimo"/>
            </a:endParaRPr>
          </a:p>
        </p:txBody>
      </p:sp>
      <p:sp>
        <p:nvSpPr>
          <p:cNvPr id="421" name="Google Shape;421;p34"/>
          <p:cNvSpPr txBox="1"/>
          <p:nvPr/>
        </p:nvSpPr>
        <p:spPr>
          <a:xfrm>
            <a:off x="6203400" y="3146125"/>
            <a:ext cx="2218800" cy="729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Arimo"/>
                <a:ea typeface="Arimo"/>
                <a:cs typeface="Arimo"/>
                <a:sym typeface="Arimo"/>
              </a:rPr>
              <a:t>Terdapat </a:t>
            </a:r>
            <a:r>
              <a:rPr b="1" lang="en" sz="1200">
                <a:solidFill>
                  <a:schemeClr val="dk1"/>
                </a:solidFill>
                <a:latin typeface="Arimo"/>
                <a:ea typeface="Arimo"/>
                <a:cs typeface="Arimo"/>
                <a:sym typeface="Arimo"/>
              </a:rPr>
              <a:t>4004 data</a:t>
            </a:r>
            <a:r>
              <a:rPr lang="en" sz="1200">
                <a:solidFill>
                  <a:schemeClr val="dk1"/>
                </a:solidFill>
                <a:latin typeface="Arimo"/>
                <a:ea typeface="Arimo"/>
                <a:cs typeface="Arimo"/>
                <a:sym typeface="Arimo"/>
              </a:rPr>
              <a:t> yang memiliki </a:t>
            </a:r>
            <a:r>
              <a:rPr b="1" lang="en" sz="1200">
                <a:solidFill>
                  <a:schemeClr val="dk1"/>
                </a:solidFill>
                <a:latin typeface="Arimo"/>
                <a:ea typeface="Arimo"/>
                <a:cs typeface="Arimo"/>
                <a:sym typeface="Arimo"/>
              </a:rPr>
              <a:t>label negative</a:t>
            </a:r>
            <a:r>
              <a:rPr lang="en" sz="1200">
                <a:solidFill>
                  <a:schemeClr val="dk1"/>
                </a:solidFill>
                <a:latin typeface="Arimo"/>
                <a:ea typeface="Arimo"/>
                <a:cs typeface="Arimo"/>
                <a:sym typeface="Arimo"/>
              </a:rPr>
              <a:t> pada dataset indonlu</a:t>
            </a:r>
            <a:endParaRPr sz="1200">
              <a:solidFill>
                <a:schemeClr val="dk1"/>
              </a:solidFill>
              <a:latin typeface="Arimo"/>
              <a:ea typeface="Arimo"/>
              <a:cs typeface="Arimo"/>
              <a:sym typeface="Arimo"/>
            </a:endParaRPr>
          </a:p>
          <a:p>
            <a:pPr indent="0" lvl="0" marL="0" rtl="0" algn="ctr">
              <a:spcBef>
                <a:spcPts val="0"/>
              </a:spcBef>
              <a:spcAft>
                <a:spcPts val="0"/>
              </a:spcAft>
              <a:buNone/>
            </a:pPr>
            <a:r>
              <a:t/>
            </a:r>
            <a:endParaRPr sz="1200">
              <a:solidFill>
                <a:schemeClr val="dk1"/>
              </a:solidFill>
              <a:latin typeface="Arimo"/>
              <a:ea typeface="Arimo"/>
              <a:cs typeface="Arimo"/>
              <a:sym typeface="Arimo"/>
            </a:endParaRPr>
          </a:p>
        </p:txBody>
      </p:sp>
      <p:sp>
        <p:nvSpPr>
          <p:cNvPr id="422" name="Google Shape;422;p34"/>
          <p:cNvSpPr txBox="1"/>
          <p:nvPr/>
        </p:nvSpPr>
        <p:spPr>
          <a:xfrm>
            <a:off x="6203406" y="2830438"/>
            <a:ext cx="2144400" cy="3936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000">
                <a:solidFill>
                  <a:schemeClr val="dk1"/>
                </a:solidFill>
                <a:latin typeface="Oswald"/>
                <a:ea typeface="Oswald"/>
                <a:cs typeface="Oswald"/>
                <a:sym typeface="Oswald"/>
              </a:rPr>
              <a:t>NEGATIVE</a:t>
            </a:r>
            <a:endParaRPr b="1" sz="2000">
              <a:solidFill>
                <a:schemeClr val="dk1"/>
              </a:solidFill>
              <a:latin typeface="Oswald"/>
              <a:ea typeface="Oswald"/>
              <a:cs typeface="Oswald"/>
              <a:sym typeface="Oswald"/>
            </a:endParaRPr>
          </a:p>
        </p:txBody>
      </p:sp>
      <p:sp>
        <p:nvSpPr>
          <p:cNvPr id="423" name="Google Shape;423;p34"/>
          <p:cNvSpPr txBox="1"/>
          <p:nvPr/>
        </p:nvSpPr>
        <p:spPr>
          <a:xfrm>
            <a:off x="643801" y="2830438"/>
            <a:ext cx="2144400" cy="3936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000">
                <a:solidFill>
                  <a:schemeClr val="dk1"/>
                </a:solidFill>
                <a:latin typeface="Oswald"/>
                <a:ea typeface="Oswald"/>
                <a:cs typeface="Oswald"/>
                <a:sym typeface="Oswald"/>
              </a:rPr>
              <a:t>POSITIVE</a:t>
            </a:r>
            <a:endParaRPr b="1" sz="2000">
              <a:solidFill>
                <a:schemeClr val="dk1"/>
              </a:solidFill>
              <a:latin typeface="Oswald"/>
              <a:ea typeface="Oswald"/>
              <a:cs typeface="Oswald"/>
              <a:sym typeface="Oswald"/>
            </a:endParaRPr>
          </a:p>
        </p:txBody>
      </p:sp>
      <p:sp>
        <p:nvSpPr>
          <p:cNvPr id="424" name="Google Shape;424;p34"/>
          <p:cNvSpPr/>
          <p:nvPr/>
        </p:nvSpPr>
        <p:spPr>
          <a:xfrm>
            <a:off x="1274550" y="1741438"/>
            <a:ext cx="882900" cy="882900"/>
          </a:xfrm>
          <a:prstGeom prst="ellipse">
            <a:avLst/>
          </a:prstGeom>
          <a:noFill/>
          <a:ln cap="flat" cmpd="sng" w="76200">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dk1"/>
                </a:solidFill>
                <a:latin typeface="Oswald"/>
                <a:ea typeface="Oswald"/>
                <a:cs typeface="Oswald"/>
                <a:sym typeface="Oswald"/>
              </a:rPr>
              <a:t>64.6%</a:t>
            </a:r>
            <a:endParaRPr sz="1200">
              <a:solidFill>
                <a:schemeClr val="dk1"/>
              </a:solidFill>
              <a:latin typeface="Oswald"/>
              <a:ea typeface="Oswald"/>
              <a:cs typeface="Oswald"/>
              <a:sym typeface="Oswald"/>
            </a:endParaRPr>
          </a:p>
        </p:txBody>
      </p:sp>
      <p:sp>
        <p:nvSpPr>
          <p:cNvPr id="425" name="Google Shape;425;p34"/>
          <p:cNvSpPr/>
          <p:nvPr/>
        </p:nvSpPr>
        <p:spPr>
          <a:xfrm>
            <a:off x="6834150" y="1741438"/>
            <a:ext cx="882900" cy="882900"/>
          </a:xfrm>
          <a:prstGeom prst="ellipse">
            <a:avLst/>
          </a:prstGeom>
          <a:noFill/>
          <a:ln cap="flat" cmpd="sng" w="76200">
            <a:solidFill>
              <a:srgbClr val="FF5E4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dk1"/>
                </a:solidFill>
                <a:latin typeface="Oswald"/>
                <a:ea typeface="Oswald"/>
                <a:cs typeface="Oswald"/>
                <a:sym typeface="Oswald"/>
              </a:rPr>
              <a:t>35,4%</a:t>
            </a:r>
            <a:endParaRPr sz="1200">
              <a:solidFill>
                <a:schemeClr val="dk1"/>
              </a:solidFill>
              <a:latin typeface="Oswald"/>
              <a:ea typeface="Oswald"/>
              <a:cs typeface="Oswald"/>
              <a:sym typeface="Oswald"/>
            </a:endParaRPr>
          </a:p>
        </p:txBody>
      </p:sp>
      <p:pic>
        <p:nvPicPr>
          <p:cNvPr id="426" name="Google Shape;426;p34"/>
          <p:cNvPicPr preferRelativeResize="0"/>
          <p:nvPr/>
        </p:nvPicPr>
        <p:blipFill>
          <a:blip r:embed="rId5">
            <a:alphaModFix/>
          </a:blip>
          <a:stretch>
            <a:fillRect/>
          </a:stretch>
        </p:blipFill>
        <p:spPr>
          <a:xfrm>
            <a:off x="2940600" y="1322525"/>
            <a:ext cx="2765581" cy="28078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